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5" r:id="rId3"/>
    <p:sldId id="260" r:id="rId4"/>
    <p:sldId id="258" r:id="rId5"/>
    <p:sldId id="267" r:id="rId6"/>
    <p:sldId id="266" r:id="rId7"/>
    <p:sldId id="268" r:id="rId8"/>
    <p:sldId id="269" r:id="rId9"/>
    <p:sldId id="282" r:id="rId10"/>
    <p:sldId id="270" r:id="rId11"/>
    <p:sldId id="286" r:id="rId12"/>
    <p:sldId id="285" r:id="rId13"/>
    <p:sldId id="283" r:id="rId14"/>
    <p:sldId id="275" r:id="rId15"/>
    <p:sldId id="273" r:id="rId16"/>
    <p:sldId id="284" r:id="rId17"/>
    <p:sldId id="281" r:id="rId18"/>
    <p:sldId id="259"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5C2A"/>
    <a:srgbClr val="067C39"/>
    <a:srgbClr val="08A049"/>
    <a:srgbClr val="09B754"/>
    <a:srgbClr val="08AC4E"/>
    <a:srgbClr val="0ACC5D"/>
    <a:srgbClr val="FFFFFF"/>
    <a:srgbClr val="05692F"/>
    <a:srgbClr val="928F10"/>
    <a:srgbClr val="87A4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33" autoAdjust="0"/>
    <p:restoredTop sz="94660"/>
  </p:normalViewPr>
  <p:slideViewPr>
    <p:cSldViewPr snapToGrid="0">
      <p:cViewPr varScale="1">
        <p:scale>
          <a:sx n="136" d="100"/>
          <a:sy n="136" d="100"/>
        </p:scale>
        <p:origin x="55" y="55"/>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530E5DF-BF58-4AAC-9090-43D4FA0A26D9}" type="datetimeFigureOut">
              <a:rPr lang="zh-CN" altLang="en-US" smtClean="0"/>
              <a:t>2022/3/20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91CECA-39AC-4F8D-851D-189FEC77A1D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530E5DF-BF58-4AAC-9090-43D4FA0A26D9}" type="datetimeFigureOut">
              <a:rPr lang="zh-CN" altLang="en-US" smtClean="0"/>
              <a:t>2022/3/20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91CECA-39AC-4F8D-851D-189FEC77A1D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1" y="0"/>
            <a:ext cx="2667000" cy="1162312"/>
          </a:xfrm>
          <a:prstGeom prst="rect">
            <a:avLst/>
          </a:prstGeom>
        </p:spPr>
      </p:pic>
      <p:pic>
        <p:nvPicPr>
          <p:cNvPr id="9" name="图片 8"/>
          <p:cNvPicPr>
            <a:picLocks noChangeAspect="1"/>
          </p:cNvPicPr>
          <p:nvPr userDrawn="1"/>
        </p:nvPicPr>
        <p:blipFill rotWithShape="1">
          <a:blip r:embed="rId4">
            <a:extLst>
              <a:ext uri="{28A0092B-C50C-407E-A947-70E740481C1C}">
                <a14:useLocalDpi xmlns:a14="http://schemas.microsoft.com/office/drawing/2010/main" val="0"/>
              </a:ext>
            </a:extLst>
          </a:blip>
          <a:srcRect t="32586"/>
          <a:stretch>
            <a:fillRect/>
          </a:stretch>
        </p:blipFill>
        <p:spPr>
          <a:xfrm flipV="1">
            <a:off x="3062514" y="6080447"/>
            <a:ext cx="9129486" cy="7899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530E5DF-BF58-4AAC-9090-43D4FA0A26D9}" type="datetimeFigureOut">
              <a:rPr lang="zh-CN" altLang="en-US" smtClean="0"/>
              <a:t>2022/3/20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91CECA-39AC-4F8D-851D-189FEC77A1D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6530E5DF-BF58-4AAC-9090-43D4FA0A26D9}" type="datetimeFigureOut">
              <a:rPr lang="zh-CN" altLang="en-US" smtClean="0"/>
              <a:t>2022/3/20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91CECA-39AC-4F8D-851D-189FEC77A1D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6530E5DF-BF58-4AAC-9090-43D4FA0A26D9}" type="datetimeFigureOut">
              <a:rPr lang="zh-CN" altLang="en-US" smtClean="0"/>
              <a:t>2022/3/20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291CECA-39AC-4F8D-851D-189FEC77A1D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530E5DF-BF58-4AAC-9090-43D4FA0A26D9}" type="datetimeFigureOut">
              <a:rPr lang="zh-CN" altLang="en-US" smtClean="0"/>
              <a:t>2022/3/20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291CECA-39AC-4F8D-851D-189FEC77A1D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530E5DF-BF58-4AAC-9090-43D4FA0A26D9}" type="datetimeFigureOut">
              <a:rPr lang="zh-CN" altLang="en-US" smtClean="0"/>
              <a:t>2022/3/20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291CECA-39AC-4F8D-851D-189FEC77A1D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530E5DF-BF58-4AAC-9090-43D4FA0A26D9}" type="datetimeFigureOut">
              <a:rPr lang="zh-CN" altLang="en-US" smtClean="0"/>
              <a:t>2022/3/20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91CECA-39AC-4F8D-851D-189FEC77A1D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530E5DF-BF58-4AAC-9090-43D4FA0A26D9}" type="datetimeFigureOut">
              <a:rPr lang="zh-CN" altLang="en-US" smtClean="0"/>
              <a:t>2022/3/20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91CECA-39AC-4F8D-851D-189FEC77A1D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30E5DF-BF58-4AAC-9090-43D4FA0A26D9}" type="datetimeFigureOut">
              <a:rPr lang="zh-CN" altLang="en-US" smtClean="0"/>
              <a:t>2022/3/20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91CECA-39AC-4F8D-851D-189FEC77A1D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2" name="组合 31"/>
          <p:cNvGrpSpPr/>
          <p:nvPr/>
        </p:nvGrpSpPr>
        <p:grpSpPr>
          <a:xfrm>
            <a:off x="7823429" y="551681"/>
            <a:ext cx="3876174" cy="3932157"/>
            <a:chOff x="7823429" y="337524"/>
            <a:chExt cx="3876174" cy="3932157"/>
          </a:xfrm>
        </p:grpSpPr>
        <p:grpSp>
          <p:nvGrpSpPr>
            <p:cNvPr id="23" name="组合 22"/>
            <p:cNvGrpSpPr/>
            <p:nvPr/>
          </p:nvGrpSpPr>
          <p:grpSpPr>
            <a:xfrm>
              <a:off x="8837234" y="3475022"/>
              <a:ext cx="2804083" cy="794659"/>
              <a:chOff x="10038826" y="3733800"/>
              <a:chExt cx="1613304" cy="457200"/>
            </a:xfrm>
          </p:grpSpPr>
          <p:grpSp>
            <p:nvGrpSpPr>
              <p:cNvPr id="22" name="组合 21"/>
              <p:cNvGrpSpPr/>
              <p:nvPr/>
            </p:nvGrpSpPr>
            <p:grpSpPr>
              <a:xfrm>
                <a:off x="10038826" y="3733800"/>
                <a:ext cx="457200" cy="457200"/>
                <a:chOff x="9581626" y="3733800"/>
                <a:chExt cx="546100" cy="546100"/>
              </a:xfrm>
            </p:grpSpPr>
            <p:sp>
              <p:nvSpPr>
                <p:cNvPr id="14" name="椭圆 13"/>
                <p:cNvSpPr/>
                <p:nvPr/>
              </p:nvSpPr>
              <p:spPr>
                <a:xfrm>
                  <a:off x="9581626" y="3733800"/>
                  <a:ext cx="546100" cy="546100"/>
                </a:xfrm>
                <a:prstGeom prst="ellipse">
                  <a:avLst/>
                </a:prstGeom>
                <a:solidFill>
                  <a:srgbClr val="87A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7" name="文本框 16"/>
                <p:cNvSpPr txBox="1"/>
                <p:nvPr/>
              </p:nvSpPr>
              <p:spPr>
                <a:xfrm>
                  <a:off x="9647595" y="3788717"/>
                  <a:ext cx="406400" cy="401865"/>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这</a:t>
                  </a:r>
                </a:p>
              </p:txBody>
            </p:sp>
          </p:grpSp>
          <p:grpSp>
            <p:nvGrpSpPr>
              <p:cNvPr id="21" name="组合 20"/>
              <p:cNvGrpSpPr/>
              <p:nvPr/>
            </p:nvGrpSpPr>
            <p:grpSpPr>
              <a:xfrm>
                <a:off x="10616878" y="3733800"/>
                <a:ext cx="457200" cy="457200"/>
                <a:chOff x="10388278" y="3733800"/>
                <a:chExt cx="546100" cy="546100"/>
              </a:xfrm>
            </p:grpSpPr>
            <p:sp>
              <p:nvSpPr>
                <p:cNvPr id="16" name="椭圆 15"/>
                <p:cNvSpPr/>
                <p:nvPr/>
              </p:nvSpPr>
              <p:spPr>
                <a:xfrm>
                  <a:off x="10388278" y="3733800"/>
                  <a:ext cx="546100" cy="546100"/>
                </a:xfrm>
                <a:prstGeom prst="ellipse">
                  <a:avLst/>
                </a:prstGeom>
                <a:solidFill>
                  <a:srgbClr val="87A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8" name="文本框 17"/>
                <p:cNvSpPr txBox="1"/>
                <p:nvPr/>
              </p:nvSpPr>
              <p:spPr>
                <a:xfrm>
                  <a:off x="10455497" y="3786510"/>
                  <a:ext cx="406400" cy="401865"/>
                </a:xfrm>
                <a:prstGeom prst="rect">
                  <a:avLst/>
                </a:prstGeom>
                <a:noFill/>
              </p:spPr>
              <p:txBody>
                <a:bodyPr wrap="square" rtlCol="0">
                  <a:spAutoFit/>
                </a:bodyPr>
                <a:lstStyle>
                  <a:defPPr>
                    <a:defRPr lang="zh-CN"/>
                  </a:defPPr>
                  <a:lvl1pPr algn="ctr">
                    <a:defRPr sz="2200" b="1">
                      <a:solidFill>
                        <a:schemeClr val="bg1"/>
                      </a:solidFill>
                      <a:latin typeface="微软雅黑" panose="020B0503020204020204" pitchFamily="34" charset="-122"/>
                      <a:ea typeface="微软雅黑" panose="020B0503020204020204" pitchFamily="34" charset="-122"/>
                    </a:defRPr>
                  </a:lvl1pPr>
                </a:lstStyle>
                <a:p>
                  <a:r>
                    <a:rPr lang="zh-CN" altLang="en-US" sz="3200" dirty="0"/>
                    <a:t>么</a:t>
                  </a:r>
                </a:p>
              </p:txBody>
            </p:sp>
          </p:grpSp>
          <p:grpSp>
            <p:nvGrpSpPr>
              <p:cNvPr id="20" name="组合 19"/>
              <p:cNvGrpSpPr/>
              <p:nvPr/>
            </p:nvGrpSpPr>
            <p:grpSpPr>
              <a:xfrm>
                <a:off x="11194930" y="3733800"/>
                <a:ext cx="457200" cy="457200"/>
                <a:chOff x="11194930" y="3733800"/>
                <a:chExt cx="546100" cy="546100"/>
              </a:xfrm>
            </p:grpSpPr>
            <p:sp>
              <p:nvSpPr>
                <p:cNvPr id="15" name="椭圆 14"/>
                <p:cNvSpPr/>
                <p:nvPr/>
              </p:nvSpPr>
              <p:spPr>
                <a:xfrm>
                  <a:off x="11194930" y="3733800"/>
                  <a:ext cx="546100" cy="546100"/>
                </a:xfrm>
                <a:prstGeom prst="ellipse">
                  <a:avLst/>
                </a:prstGeom>
                <a:solidFill>
                  <a:srgbClr val="072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9" name="文本框 18"/>
                <p:cNvSpPr txBox="1"/>
                <p:nvPr/>
              </p:nvSpPr>
              <p:spPr>
                <a:xfrm>
                  <a:off x="11264780" y="3801417"/>
                  <a:ext cx="406400" cy="401865"/>
                </a:xfrm>
                <a:prstGeom prst="rect">
                  <a:avLst/>
                </a:prstGeom>
                <a:noFill/>
              </p:spPr>
              <p:txBody>
                <a:bodyPr wrap="square" rtlCol="0">
                  <a:spAutoFit/>
                </a:bodyPr>
                <a:lstStyle>
                  <a:defPPr>
                    <a:defRPr lang="zh-CN"/>
                  </a:defPPr>
                  <a:lvl1pPr algn="ctr">
                    <a:defRPr sz="2200" b="1">
                      <a:solidFill>
                        <a:schemeClr val="bg1"/>
                      </a:solidFill>
                      <a:latin typeface="微软雅黑" panose="020B0503020204020204" pitchFamily="34" charset="-122"/>
                      <a:ea typeface="微软雅黑" panose="020B0503020204020204" pitchFamily="34" charset="-122"/>
                    </a:defRPr>
                  </a:lvl1pPr>
                </a:lstStyle>
                <a:p>
                  <a:r>
                    <a:rPr lang="zh-CN" altLang="en-US" sz="3200" dirty="0"/>
                    <a:t>干</a:t>
                  </a:r>
                </a:p>
              </p:txBody>
            </p:sp>
          </p:grpSp>
        </p:grpSp>
        <p:sp>
          <p:nvSpPr>
            <p:cNvPr id="24" name="文本框 23"/>
            <p:cNvSpPr txBox="1"/>
            <p:nvPr/>
          </p:nvSpPr>
          <p:spPr>
            <a:xfrm>
              <a:off x="7823429" y="337524"/>
              <a:ext cx="3876174" cy="338554"/>
            </a:xfrm>
            <a:prstGeom prst="rect">
              <a:avLst/>
            </a:prstGeom>
            <a:noFill/>
          </p:spPr>
          <p:txBody>
            <a:bodyPr wrap="square" rtlCol="0">
              <a:spAutoFit/>
            </a:bodyPr>
            <a:lstStyle/>
            <a:p>
              <a:pPr algn="dist"/>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绿水青山我的家</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数字乡村靠大家</a:t>
              </a:r>
            </a:p>
          </p:txBody>
        </p:sp>
      </p:gr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6457" y="0"/>
            <a:ext cx="2075543" cy="904548"/>
          </a:xfrm>
          <a:prstGeom prst="rect">
            <a:avLst/>
          </a:prstGeom>
        </p:spPr>
      </p:pic>
      <p:pic>
        <p:nvPicPr>
          <p:cNvPr id="31" name="图片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3062514" y="6080448"/>
            <a:ext cx="9129486" cy="1171731"/>
          </a:xfrm>
          <a:prstGeom prst="rect">
            <a:avLst/>
          </a:prstGeom>
        </p:spPr>
      </p:pic>
      <p:sp>
        <p:nvSpPr>
          <p:cNvPr id="2" name="文本框 1">
            <a:extLst>
              <a:ext uri="{FF2B5EF4-FFF2-40B4-BE49-F238E27FC236}">
                <a16:creationId xmlns:a16="http://schemas.microsoft.com/office/drawing/2014/main" id="{56BEDA2A-739E-47AB-8AD7-4DCA351D6368}"/>
              </a:ext>
            </a:extLst>
          </p:cNvPr>
          <p:cNvSpPr txBox="1"/>
          <p:nvPr/>
        </p:nvSpPr>
        <p:spPr>
          <a:xfrm>
            <a:off x="7769372" y="1149858"/>
            <a:ext cx="4145148" cy="2308324"/>
          </a:xfrm>
          <a:prstGeom prst="rect">
            <a:avLst/>
          </a:prstGeom>
          <a:noFill/>
        </p:spPr>
        <p:txBody>
          <a:bodyPr wrap="square" rtlCol="0">
            <a:spAutoFit/>
          </a:bodyPr>
          <a:lstStyle/>
          <a:p>
            <a:r>
              <a:rPr lang="zh-CN" altLang="en-US" sz="7200" b="1" spc="300" dirty="0">
                <a:solidFill>
                  <a:srgbClr val="09B754"/>
                </a:solidFill>
                <a:latin typeface="微软雅黑" panose="020B0503020204020204" pitchFamily="34" charset="-122"/>
                <a:ea typeface="微软雅黑" panose="020B0503020204020204" pitchFamily="34" charset="-122"/>
              </a:rPr>
              <a:t>数</a:t>
            </a:r>
            <a:r>
              <a:rPr lang="zh-CN" altLang="en-US" sz="7200" b="1" spc="300" dirty="0">
                <a:solidFill>
                  <a:srgbClr val="08A049"/>
                </a:solidFill>
                <a:latin typeface="微软雅黑" panose="020B0503020204020204" pitchFamily="34" charset="-122"/>
                <a:ea typeface="微软雅黑" panose="020B0503020204020204" pitchFamily="34" charset="-122"/>
              </a:rPr>
              <a:t>字</a:t>
            </a:r>
            <a:r>
              <a:rPr lang="zh-CN" altLang="en-US" sz="7200" b="1" spc="300" dirty="0">
                <a:solidFill>
                  <a:srgbClr val="067C39"/>
                </a:solidFill>
                <a:latin typeface="微软雅黑" panose="020B0503020204020204" pitchFamily="34" charset="-122"/>
                <a:ea typeface="微软雅黑" panose="020B0503020204020204" pitchFamily="34" charset="-122"/>
              </a:rPr>
              <a:t>乡</a:t>
            </a:r>
            <a:r>
              <a:rPr lang="zh-CN" altLang="en-US" sz="7200" b="1" spc="300" dirty="0">
                <a:solidFill>
                  <a:srgbClr val="045C2A"/>
                </a:solidFill>
                <a:latin typeface="微软雅黑" panose="020B0503020204020204" pitchFamily="34" charset="-122"/>
                <a:ea typeface="微软雅黑" panose="020B0503020204020204" pitchFamily="34" charset="-122"/>
              </a:rPr>
              <a:t>村</a:t>
            </a:r>
            <a:endParaRPr lang="en-US" altLang="zh-CN" sz="7200" b="1" spc="300" dirty="0">
              <a:solidFill>
                <a:srgbClr val="045C2A"/>
              </a:solidFill>
              <a:latin typeface="微软雅黑" panose="020B0503020204020204" pitchFamily="34" charset="-122"/>
              <a:ea typeface="微软雅黑" panose="020B0503020204020204" pitchFamily="34" charset="-122"/>
            </a:endParaRPr>
          </a:p>
          <a:p>
            <a:r>
              <a:rPr lang="zh-CN" altLang="en-US" sz="7200" b="1" spc="300" dirty="0">
                <a:solidFill>
                  <a:srgbClr val="09B754"/>
                </a:solidFill>
                <a:latin typeface="微软雅黑" panose="020B0503020204020204" pitchFamily="34" charset="-122"/>
                <a:ea typeface="微软雅黑" panose="020B0503020204020204" pitchFamily="34" charset="-122"/>
              </a:rPr>
              <a:t>治</a:t>
            </a:r>
            <a:r>
              <a:rPr lang="zh-CN" altLang="en-US" sz="7200" b="1" spc="300" dirty="0">
                <a:solidFill>
                  <a:srgbClr val="08A049"/>
                </a:solidFill>
                <a:latin typeface="微软雅黑" panose="020B0503020204020204" pitchFamily="34" charset="-122"/>
                <a:ea typeface="微软雅黑" panose="020B0503020204020204" pitchFamily="34" charset="-122"/>
              </a:rPr>
              <a:t>理</a:t>
            </a:r>
            <a:r>
              <a:rPr lang="zh-CN" altLang="en-US" sz="7200" b="1" spc="300" dirty="0">
                <a:solidFill>
                  <a:srgbClr val="067C39"/>
                </a:solidFill>
                <a:latin typeface="微软雅黑" panose="020B0503020204020204" pitchFamily="34" charset="-122"/>
                <a:ea typeface="微软雅黑" panose="020B0503020204020204" pitchFamily="34" charset="-122"/>
              </a:rPr>
              <a:t>平</a:t>
            </a:r>
            <a:r>
              <a:rPr lang="zh-CN" altLang="en-US" sz="7200" b="1" spc="300" dirty="0">
                <a:solidFill>
                  <a:srgbClr val="045C2A"/>
                </a:solidFill>
                <a:latin typeface="微软雅黑" panose="020B0503020204020204" pitchFamily="34" charset="-122"/>
                <a:ea typeface="微软雅黑" panose="020B0503020204020204" pitchFamily="34" charset="-122"/>
              </a:rPr>
              <a:t>台</a:t>
            </a:r>
          </a:p>
        </p:txBody>
      </p:sp>
      <p:sp>
        <p:nvSpPr>
          <p:cNvPr id="25" name="文本框 24">
            <a:extLst>
              <a:ext uri="{FF2B5EF4-FFF2-40B4-BE49-F238E27FC236}">
                <a16:creationId xmlns:a16="http://schemas.microsoft.com/office/drawing/2014/main" id="{21A4D77A-72F5-48DD-ACA4-AD663F8CF270}"/>
              </a:ext>
            </a:extLst>
          </p:cNvPr>
          <p:cNvSpPr txBox="1"/>
          <p:nvPr/>
        </p:nvSpPr>
        <p:spPr>
          <a:xfrm>
            <a:off x="7665831" y="4835419"/>
            <a:ext cx="3975486" cy="400110"/>
          </a:xfrm>
          <a:prstGeom prst="rect">
            <a:avLst/>
          </a:prstGeom>
          <a:noFill/>
        </p:spPr>
        <p:txBody>
          <a:bodyPr wrap="square" rtlCol="0">
            <a:spAutoFit/>
          </a:bodyPr>
          <a:lstStyle/>
          <a:p>
            <a:pPr algn="dist"/>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软件需求工程与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UML</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建模第</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组</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324644" y="281288"/>
            <a:ext cx="6552728" cy="575867"/>
          </a:xfrm>
          <a:prstGeom prst="rect">
            <a:avLst/>
          </a:prstGeom>
        </p:spPr>
        <p:txBody>
          <a:bodyPr>
            <a:noAutofit/>
          </a:bodyPr>
          <a:lstStyle>
            <a:defPPr>
              <a:defRPr lang="zh-CN"/>
            </a:defPPr>
            <a:lvl1pPr indent="0">
              <a:lnSpc>
                <a:spcPct val="90000"/>
              </a:lnSpc>
              <a:spcBef>
                <a:spcPts val="1000"/>
              </a:spcBef>
              <a:buFont typeface="Arial" panose="020B0604020202020204" pitchFamily="34" charset="0"/>
              <a:buNone/>
              <a:defRPr sz="3200" b="1">
                <a:solidFill>
                  <a:srgbClr val="05692F"/>
                </a:solidFill>
                <a:latin typeface="微软雅黑" panose="020B0503020204020204" pitchFamily="34" charset="-122"/>
                <a:ea typeface="微软雅黑" panose="020B0503020204020204" pitchFamily="34" charset="-122"/>
                <a:cs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二、</a:t>
            </a:r>
            <a:r>
              <a:rPr lang="zh-CN" altLang="en-US" dirty="0"/>
              <a:t>涉众分析与硬数据采样</a:t>
            </a:r>
          </a:p>
          <a:p>
            <a:endParaRPr lang="zh-CN" altLang="en-US" dirty="0">
              <a:sym typeface="+mn-lt"/>
            </a:endParaRPr>
          </a:p>
        </p:txBody>
      </p:sp>
      <p:grpSp>
        <p:nvGrpSpPr>
          <p:cNvPr id="10" name="组合 9"/>
          <p:cNvGrpSpPr/>
          <p:nvPr/>
        </p:nvGrpSpPr>
        <p:grpSpPr>
          <a:xfrm>
            <a:off x="612486" y="1584548"/>
            <a:ext cx="11404253" cy="4250724"/>
            <a:chOff x="1297459" y="1569308"/>
            <a:chExt cx="10442848" cy="3892378"/>
          </a:xfrm>
        </p:grpSpPr>
        <p:sp>
          <p:nvSpPr>
            <p:cNvPr id="4" name="矩形 3"/>
            <p:cNvSpPr/>
            <p:nvPr/>
          </p:nvSpPr>
          <p:spPr>
            <a:xfrm>
              <a:off x="1705232" y="1569308"/>
              <a:ext cx="4188941" cy="3892378"/>
            </a:xfrm>
            <a:prstGeom prst="rect">
              <a:avLst/>
            </a:prstGeom>
            <a:solidFill>
              <a:srgbClr val="ECE8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95416" y="1569308"/>
              <a:ext cx="5644891" cy="3892378"/>
            </a:xfrm>
            <a:prstGeom prst="rect">
              <a:avLst/>
            </a:prstGeom>
            <a:solidFill>
              <a:srgbClr val="87A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1297459" y="2154195"/>
              <a:ext cx="815546" cy="2318951"/>
            </a:xfrm>
            <a:prstGeom prst="rect">
              <a:avLst/>
            </a:prstGeom>
            <a:solidFill>
              <a:srgbClr val="056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城乡数字鸿沟</a:t>
              </a:r>
            </a:p>
          </p:txBody>
        </p:sp>
        <p:sp>
          <p:nvSpPr>
            <p:cNvPr id="8" name="文本框 8"/>
            <p:cNvSpPr txBox="1"/>
            <p:nvPr/>
          </p:nvSpPr>
          <p:spPr>
            <a:xfrm>
              <a:off x="2222708" y="1766836"/>
              <a:ext cx="3561760" cy="3604492"/>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虽然农业农村信息化不断推进，但与城市信息化、智慧城市建设相比，差距还很大，城乡数字鸿沟长期存在。截至</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12</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月，我国城镇地区互联网普及率为</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74.6%</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，接近农村地区的</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倍；在</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5.62</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亿非网民中，城镇非网民规模占</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36.8%</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，农村非网民占</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63.2%</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随着城镇化的推进，城镇网民规模比重也表现出逐步提高的趋势。同时，城乡差异导致城乡网络应用的差异，城镇网民对网络购物、旅行预订、网上支付及互联网理财等应用的使用率高于农村网民，对即时通信、网络音乐和网络视频等应用的使用差异较小。</a:t>
              </a:r>
              <a:endParaRPr lang="en-US" sz="1600" dirty="0">
                <a:solidFill>
                  <a:schemeClr val="tx1">
                    <a:lumMod val="75000"/>
                    <a:lumOff val="25000"/>
                  </a:schemeClr>
                </a:solidFill>
                <a:cs typeface="+mn-ea"/>
                <a:sym typeface="+mn-lt"/>
              </a:endParaRPr>
            </a:p>
          </p:txBody>
        </p:sp>
      </p:grpSp>
      <p:pic>
        <p:nvPicPr>
          <p:cNvPr id="11" name="图片 10" descr="v2-5d6f54540f9b8bc40269a63fd5170b2e_1440w">
            <a:extLst>
              <a:ext uri="{FF2B5EF4-FFF2-40B4-BE49-F238E27FC236}">
                <a16:creationId xmlns:a16="http://schemas.microsoft.com/office/drawing/2014/main" id="{7FD9D11C-6E3A-40AE-A69A-BA2B846F71ED}"/>
              </a:ext>
            </a:extLst>
          </p:cNvPr>
          <p:cNvPicPr/>
          <p:nvPr/>
        </p:nvPicPr>
        <p:blipFill>
          <a:blip r:embed="rId2"/>
          <a:stretch>
            <a:fillRect/>
          </a:stretch>
        </p:blipFill>
        <p:spPr>
          <a:xfrm>
            <a:off x="6310284" y="2008036"/>
            <a:ext cx="5269230" cy="3403747"/>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324644" y="281288"/>
            <a:ext cx="6552728" cy="575867"/>
          </a:xfrm>
          <a:prstGeom prst="rect">
            <a:avLst/>
          </a:prstGeom>
        </p:spPr>
        <p:txBody>
          <a:bodyPr>
            <a:noAutofit/>
          </a:bodyPr>
          <a:lstStyle>
            <a:defPPr>
              <a:defRPr lang="zh-CN"/>
            </a:defPPr>
            <a:lvl1pPr indent="0">
              <a:lnSpc>
                <a:spcPct val="90000"/>
              </a:lnSpc>
              <a:spcBef>
                <a:spcPts val="1000"/>
              </a:spcBef>
              <a:buFont typeface="Arial" panose="020B0604020202020204" pitchFamily="34" charset="0"/>
              <a:buNone/>
              <a:defRPr sz="3200" b="1">
                <a:solidFill>
                  <a:srgbClr val="05692F"/>
                </a:solidFill>
                <a:latin typeface="微软雅黑" panose="020B0503020204020204" pitchFamily="34" charset="-122"/>
                <a:ea typeface="微软雅黑" panose="020B0503020204020204" pitchFamily="34" charset="-122"/>
                <a:cs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二、</a:t>
            </a:r>
            <a:r>
              <a:rPr lang="zh-CN" altLang="en-US" dirty="0"/>
              <a:t>涉众分析与硬数据采样</a:t>
            </a:r>
          </a:p>
          <a:p>
            <a:endParaRPr lang="zh-CN" altLang="en-US" dirty="0">
              <a:sym typeface="+mn-lt"/>
            </a:endParaRPr>
          </a:p>
        </p:txBody>
      </p:sp>
      <p:grpSp>
        <p:nvGrpSpPr>
          <p:cNvPr id="10" name="组合 9"/>
          <p:cNvGrpSpPr/>
          <p:nvPr/>
        </p:nvGrpSpPr>
        <p:grpSpPr>
          <a:xfrm>
            <a:off x="917286" y="1599788"/>
            <a:ext cx="9956597" cy="4250724"/>
            <a:chOff x="1297459" y="1569308"/>
            <a:chExt cx="9117233" cy="3892378"/>
          </a:xfrm>
        </p:grpSpPr>
        <p:sp>
          <p:nvSpPr>
            <p:cNvPr id="4" name="矩形 3"/>
            <p:cNvSpPr/>
            <p:nvPr/>
          </p:nvSpPr>
          <p:spPr>
            <a:xfrm>
              <a:off x="1705232" y="1569308"/>
              <a:ext cx="4188941" cy="3892378"/>
            </a:xfrm>
            <a:prstGeom prst="rect">
              <a:avLst/>
            </a:prstGeom>
            <a:solidFill>
              <a:srgbClr val="ECE8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95417" y="1569308"/>
              <a:ext cx="4319275" cy="3892378"/>
            </a:xfrm>
            <a:prstGeom prst="rect">
              <a:avLst/>
            </a:prstGeom>
            <a:solidFill>
              <a:srgbClr val="87A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1297459" y="2154195"/>
              <a:ext cx="815546" cy="2318951"/>
            </a:xfrm>
            <a:prstGeom prst="rect">
              <a:avLst/>
            </a:prstGeom>
            <a:solidFill>
              <a:srgbClr val="056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缺乏建设规划</a:t>
              </a:r>
            </a:p>
          </p:txBody>
        </p:sp>
        <p:sp>
          <p:nvSpPr>
            <p:cNvPr id="8" name="文本框 8"/>
            <p:cNvSpPr txBox="1"/>
            <p:nvPr/>
          </p:nvSpPr>
          <p:spPr>
            <a:xfrm>
              <a:off x="2222708" y="1766836"/>
              <a:ext cx="3561760" cy="3308570"/>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村民对乡村规划成果的满意度是衡量乡村规划实践成功与否的有效手段。项目组主要对建成环境、实施过程、邻里关系、生产和生活等方面进行调查， 梳理乡村规划实践的得失，分析其内在因果关系，寻求对策和解决路径。研究表明，目前村庄原有的社会结构被肢解，村民关系变成一种金钱关系。村民普遍认为邻里关系不如规划前，但对基础设 施的改善程度均表示满意，原因是规划的基础设施较好，方便了村民生活。此外村民还认为乡村规划实践过程中存在不 公正和不公平行为。</a:t>
              </a:r>
              <a:endParaRPr lang="en-US" sz="1600" dirty="0">
                <a:solidFill>
                  <a:schemeClr val="tx1">
                    <a:lumMod val="75000"/>
                    <a:lumOff val="25000"/>
                  </a:schemeClr>
                </a:solidFill>
                <a:cs typeface="+mn-ea"/>
                <a:sym typeface="+mn-lt"/>
              </a:endParaRPr>
            </a:p>
          </p:txBody>
        </p:sp>
      </p:grpSp>
      <p:sp>
        <p:nvSpPr>
          <p:cNvPr id="9" name="文本框 9">
            <a:extLst>
              <a:ext uri="{FF2B5EF4-FFF2-40B4-BE49-F238E27FC236}">
                <a16:creationId xmlns:a16="http://schemas.microsoft.com/office/drawing/2014/main" id="{55869E62-FB53-4E37-B31A-7A41FF1051F6}"/>
              </a:ext>
            </a:extLst>
          </p:cNvPr>
          <p:cNvSpPr txBox="1"/>
          <p:nvPr/>
        </p:nvSpPr>
        <p:spPr>
          <a:xfrm>
            <a:off x="6661930" y="2038727"/>
            <a:ext cx="3706983" cy="3372846"/>
          </a:xfrm>
          <a:prstGeom prst="rect">
            <a:avLst/>
          </a:prstGeom>
          <a:noFill/>
        </p:spPr>
        <p:txBody>
          <a:bodyPr wrap="square" rtlCol="0">
            <a:spAutoFit/>
          </a:bodyPr>
          <a:lstStyle>
            <a:defPPr>
              <a:defRPr lang="zh-CN"/>
            </a:defPPr>
            <a:lvl1pPr algn="ctr">
              <a:lnSpc>
                <a:spcPct val="150000"/>
              </a:lnSpc>
              <a:defRPr sz="1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bg1"/>
                </a:solidFill>
              </a:rPr>
              <a:t>在走访中发现，无论是村民还是规划管理部门人员，普遍对现有乡村规划抱有怨言，村民反映乡村规划不切合实际，集中实施问题多，如空间组织需要协调土地使用的权属以及不同人口规模和经济状况的家庭对空间的诉求等；规划管理人员则强调村民不配合，乡村规划实施主体与资金之间的矛盾难以协调，政府想改善村庄环境的愿望得不到理解等。</a:t>
            </a:r>
          </a:p>
        </p:txBody>
      </p:sp>
      <p:sp>
        <p:nvSpPr>
          <p:cNvPr id="12" name="文本框 8">
            <a:extLst>
              <a:ext uri="{FF2B5EF4-FFF2-40B4-BE49-F238E27FC236}">
                <a16:creationId xmlns:a16="http://schemas.microsoft.com/office/drawing/2014/main" id="{AF3853AF-F4A7-4783-9991-3FF9B239C760}"/>
              </a:ext>
            </a:extLst>
          </p:cNvPr>
          <p:cNvSpPr txBox="1"/>
          <p:nvPr/>
        </p:nvSpPr>
        <p:spPr>
          <a:xfrm>
            <a:off x="166714" y="6385954"/>
            <a:ext cx="8611526" cy="381515"/>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参考文献：孟莹</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戴慎志</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文晓斐</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当前我国乡村规划实践面临的问题与对策</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[J].</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规划师</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,2015,31(02):143-147.</a:t>
            </a:r>
            <a:endParaRPr lang="en-US" sz="16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20844579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txBox="1"/>
          <p:nvPr/>
        </p:nvSpPr>
        <p:spPr>
          <a:xfrm>
            <a:off x="324644" y="281288"/>
            <a:ext cx="6552728" cy="575867"/>
          </a:xfrm>
          <a:prstGeom prst="rect">
            <a:avLst/>
          </a:prstGeom>
        </p:spPr>
        <p:txBody>
          <a:bodyPr>
            <a:noAutofit/>
          </a:bodyPr>
          <a:lstStyle>
            <a:defPPr>
              <a:defRPr lang="zh-CN"/>
            </a:defPPr>
            <a:lvl1pPr indent="0">
              <a:lnSpc>
                <a:spcPct val="90000"/>
              </a:lnSpc>
              <a:spcBef>
                <a:spcPts val="1000"/>
              </a:spcBef>
              <a:buFont typeface="Arial" panose="020B0604020202020204" pitchFamily="34" charset="0"/>
              <a:buNone/>
              <a:defRPr sz="3200" b="1">
                <a:solidFill>
                  <a:srgbClr val="05692F"/>
                </a:solidFill>
                <a:latin typeface="微软雅黑" panose="020B0503020204020204" pitchFamily="34" charset="-122"/>
                <a:ea typeface="微软雅黑" panose="020B0503020204020204" pitchFamily="34" charset="-122"/>
                <a:cs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二、</a:t>
            </a:r>
            <a:r>
              <a:rPr lang="zh-CN" altLang="en-US" dirty="0"/>
              <a:t>涉众分析与硬数据采样</a:t>
            </a:r>
          </a:p>
          <a:p>
            <a:endParaRPr lang="zh-CN" altLang="en-US" dirty="0">
              <a:sym typeface="+mn-lt"/>
            </a:endParaRPr>
          </a:p>
        </p:txBody>
      </p:sp>
      <p:grpSp>
        <p:nvGrpSpPr>
          <p:cNvPr id="10" name="组合 9"/>
          <p:cNvGrpSpPr/>
          <p:nvPr/>
        </p:nvGrpSpPr>
        <p:grpSpPr>
          <a:xfrm>
            <a:off x="1354980" y="1569308"/>
            <a:ext cx="9927355" cy="4250724"/>
            <a:chOff x="1705232" y="1569308"/>
            <a:chExt cx="9090456" cy="3892378"/>
          </a:xfrm>
        </p:grpSpPr>
        <p:sp>
          <p:nvSpPr>
            <p:cNvPr id="4" name="矩形 3"/>
            <p:cNvSpPr/>
            <p:nvPr/>
          </p:nvSpPr>
          <p:spPr>
            <a:xfrm>
              <a:off x="1705232" y="1569308"/>
              <a:ext cx="4188941" cy="3892378"/>
            </a:xfrm>
            <a:prstGeom prst="rect">
              <a:avLst/>
            </a:prstGeom>
            <a:solidFill>
              <a:srgbClr val="ECE8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231925" y="1569308"/>
              <a:ext cx="4188941" cy="3892378"/>
            </a:xfrm>
            <a:prstGeom prst="rect">
              <a:avLst/>
            </a:prstGeom>
            <a:solidFill>
              <a:srgbClr val="87A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980142" y="2154195"/>
              <a:ext cx="815546" cy="2318951"/>
            </a:xfrm>
            <a:prstGeom prst="rect">
              <a:avLst/>
            </a:prstGeom>
            <a:solidFill>
              <a:srgbClr val="056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数据获取机制欠缺</a:t>
              </a:r>
            </a:p>
          </p:txBody>
        </p:sp>
        <p:sp>
          <p:nvSpPr>
            <p:cNvPr id="9" name="文本框 9"/>
            <p:cNvSpPr txBox="1"/>
            <p:nvPr/>
          </p:nvSpPr>
          <p:spPr>
            <a:xfrm>
              <a:off x="6458074" y="2011052"/>
              <a:ext cx="3394476" cy="3008891"/>
            </a:xfrm>
            <a:prstGeom prst="rect">
              <a:avLst/>
            </a:prstGeom>
            <a:noFill/>
          </p:spPr>
          <p:txBody>
            <a:bodyPr wrap="square" rtlCol="0">
              <a:spAutoFit/>
            </a:bodyPr>
            <a:lstStyle>
              <a:defPPr>
                <a:defRPr lang="zh-CN"/>
              </a:defPPr>
              <a:lvl1pPr algn="ctr">
                <a:lnSpc>
                  <a:spcPct val="150000"/>
                </a:lnSpc>
                <a:defRPr sz="1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r>
                <a:rPr lang="zh-CN" altLang="en-US" sz="1400" dirty="0">
                  <a:solidFill>
                    <a:schemeClr val="bg1"/>
                  </a:solidFill>
                </a:rPr>
                <a:t>部门信息采集与共享困难成为制约平台建设发展的主要因素。主要原因一方面在于缺乏顶层设计上的制度规定，缺乏长效的激励约束机制，基层难以有效协调相关涉农政府部门和单位开展涉农信息采集和共享；另一方面在于农村经济主体分布分散且数量较多，农村常住人口尤其是青壮年劳动力大量外出，部分涉农信息采集难度较大、成本较高，即使加大采集力度后，也难以实现信息的持续更新。</a:t>
              </a:r>
            </a:p>
          </p:txBody>
        </p:sp>
      </p:grpSp>
      <p:sp>
        <p:nvSpPr>
          <p:cNvPr id="11" name="文本框 8">
            <a:extLst>
              <a:ext uri="{FF2B5EF4-FFF2-40B4-BE49-F238E27FC236}">
                <a16:creationId xmlns:a16="http://schemas.microsoft.com/office/drawing/2014/main" id="{3F7B3AE8-479F-4346-8AAB-3230D293BF2A}"/>
              </a:ext>
            </a:extLst>
          </p:cNvPr>
          <p:cNvSpPr txBox="1"/>
          <p:nvPr/>
        </p:nvSpPr>
        <p:spPr>
          <a:xfrm>
            <a:off x="166714" y="6385954"/>
            <a:ext cx="6192662" cy="381515"/>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参考文献：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征信</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期刊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我国农村信用体系建设的基本模式及政策建议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sz="1600" dirty="0">
              <a:solidFill>
                <a:schemeClr val="tx1">
                  <a:lumMod val="75000"/>
                  <a:lumOff val="25000"/>
                </a:schemeClr>
              </a:solidFill>
              <a:cs typeface="+mn-ea"/>
              <a:sym typeface="+mn-lt"/>
            </a:endParaRPr>
          </a:p>
        </p:txBody>
      </p:sp>
      <p:sp>
        <p:nvSpPr>
          <p:cNvPr id="12" name="文本框 8">
            <a:extLst>
              <a:ext uri="{FF2B5EF4-FFF2-40B4-BE49-F238E27FC236}">
                <a16:creationId xmlns:a16="http://schemas.microsoft.com/office/drawing/2014/main" id="{4E854528-94D1-4141-B048-83B6409E89F1}"/>
              </a:ext>
            </a:extLst>
          </p:cNvPr>
          <p:cNvSpPr txBox="1"/>
          <p:nvPr/>
        </p:nvSpPr>
        <p:spPr>
          <a:xfrm>
            <a:off x="1697440" y="2142976"/>
            <a:ext cx="3889668" cy="2957156"/>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部分地方虽然设立了专门的运营机构，但组织架构不健全，机制设计不完善，缺少资金和技术保障，市场驱动发展动力不足，而且由于规模和区域局限，平台应用的市场空间相对狭窄，有的尚不具备形成市场化机制的可行性，平台建设应用受到较大限制。</a:t>
            </a:r>
            <a:endParaRPr lang="en-US" sz="20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2591487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681D7E87-AD9B-41DC-A675-70F428ED4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标题 4"/>
          <p:cNvSpPr txBox="1"/>
          <p:nvPr/>
        </p:nvSpPr>
        <p:spPr>
          <a:xfrm>
            <a:off x="4550039" y="4123154"/>
            <a:ext cx="9318549" cy="1954624"/>
          </a:xfrm>
          <a:prstGeom prst="rect">
            <a:avLst/>
          </a:prstGeom>
        </p:spPr>
        <p:txBody>
          <a:bodyPr vert="horz" lIns="121891" tIns="60945" rIns="121891" bIns="6094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6000" b="1" dirty="0">
                <a:solidFill>
                  <a:srgbClr val="05692F"/>
                </a:solidFill>
                <a:latin typeface="微软雅黑" panose="020B0503020204020204" pitchFamily="34" charset="-122"/>
                <a:ea typeface="微软雅黑" panose="020B0503020204020204" pitchFamily="34" charset="-122"/>
              </a:rPr>
              <a:t>甲乙方面谈概要</a:t>
            </a:r>
          </a:p>
        </p:txBody>
      </p:sp>
      <p:grpSp>
        <p:nvGrpSpPr>
          <p:cNvPr id="2" name="组合 1"/>
          <p:cNvGrpSpPr/>
          <p:nvPr/>
        </p:nvGrpSpPr>
        <p:grpSpPr>
          <a:xfrm>
            <a:off x="8413747" y="4336"/>
            <a:ext cx="2222500" cy="2120902"/>
            <a:chOff x="4984750" y="-3"/>
            <a:chExt cx="2222500" cy="2120902"/>
          </a:xfrm>
        </p:grpSpPr>
        <p:sp>
          <p:nvSpPr>
            <p:cNvPr id="14" name="任意多边形: 形状 13"/>
            <p:cNvSpPr/>
            <p:nvPr/>
          </p:nvSpPr>
          <p:spPr>
            <a:xfrm>
              <a:off x="4984750" y="-3"/>
              <a:ext cx="2222500" cy="2120902"/>
            </a:xfrm>
            <a:custGeom>
              <a:avLst/>
              <a:gdLst>
                <a:gd name="connsiteX0" fmla="*/ 0 w 2222500"/>
                <a:gd name="connsiteY0" fmla="*/ 0 h 2565400"/>
                <a:gd name="connsiteX1" fmla="*/ 2222500 w 2222500"/>
                <a:gd name="connsiteY1" fmla="*/ 0 h 2565400"/>
                <a:gd name="connsiteX2" fmla="*/ 2222500 w 2222500"/>
                <a:gd name="connsiteY2" fmla="*/ 1650997 h 2565400"/>
                <a:gd name="connsiteX3" fmla="*/ 2222500 w 2222500"/>
                <a:gd name="connsiteY3" fmla="*/ 1651000 h 2565400"/>
                <a:gd name="connsiteX4" fmla="*/ 2222500 w 2222500"/>
                <a:gd name="connsiteY4" fmla="*/ 2565400 h 2565400"/>
                <a:gd name="connsiteX5" fmla="*/ 1111250 w 2222500"/>
                <a:gd name="connsiteY5" fmla="*/ 2160474 h 2565400"/>
                <a:gd name="connsiteX6" fmla="*/ 0 w 2222500"/>
                <a:gd name="connsiteY6" fmla="*/ 2565400 h 2565400"/>
                <a:gd name="connsiteX7" fmla="*/ 0 w 2222500"/>
                <a:gd name="connsiteY7" fmla="*/ 1651000 h 2565400"/>
                <a:gd name="connsiteX8" fmla="*/ 0 w 2222500"/>
                <a:gd name="connsiteY8" fmla="*/ 1650997 h 256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0" h="2565400">
                  <a:moveTo>
                    <a:pt x="0" y="0"/>
                  </a:moveTo>
                  <a:lnTo>
                    <a:pt x="2222500" y="0"/>
                  </a:lnTo>
                  <a:lnTo>
                    <a:pt x="2222500" y="1650997"/>
                  </a:lnTo>
                  <a:lnTo>
                    <a:pt x="2222500" y="1651000"/>
                  </a:lnTo>
                  <a:lnTo>
                    <a:pt x="2222500" y="2565400"/>
                  </a:lnTo>
                  <a:lnTo>
                    <a:pt x="1111250" y="2160474"/>
                  </a:lnTo>
                  <a:lnTo>
                    <a:pt x="0" y="2565400"/>
                  </a:lnTo>
                  <a:lnTo>
                    <a:pt x="0" y="1651000"/>
                  </a:lnTo>
                  <a:lnTo>
                    <a:pt x="0" y="1650997"/>
                  </a:lnTo>
                  <a:close/>
                </a:path>
              </a:pathLst>
            </a:custGeom>
            <a:solidFill>
              <a:srgbClr val="87A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4"/>
            <p:cNvSpPr txBox="1"/>
            <p:nvPr/>
          </p:nvSpPr>
          <p:spPr>
            <a:xfrm>
              <a:off x="5345598" y="287362"/>
              <a:ext cx="1500801" cy="1393772"/>
            </a:xfrm>
            <a:prstGeom prst="rect">
              <a:avLst/>
            </a:prstGeom>
          </p:spPr>
          <p:txBody>
            <a:bodyPr vert="horz" lIns="121891" tIns="60945" rIns="121891" bIns="6094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a:solidFill>
                    <a:schemeClr val="bg1"/>
                  </a:solidFill>
                  <a:latin typeface="微软雅黑" panose="020B0503020204020204" pitchFamily="34" charset="-122"/>
                  <a:ea typeface="微软雅黑" panose="020B0503020204020204" pitchFamily="34" charset="-122"/>
                </a:rPr>
                <a:t>03</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grpSp>
      <p:pic>
        <p:nvPicPr>
          <p:cNvPr id="10" name="图片 9">
            <a:extLst>
              <a:ext uri="{FF2B5EF4-FFF2-40B4-BE49-F238E27FC236}">
                <a16:creationId xmlns:a16="http://schemas.microsoft.com/office/drawing/2014/main" id="{48C9E6FA-5388-4A17-A7E0-0AA860440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3062514" y="6080448"/>
            <a:ext cx="9129486" cy="1171731"/>
          </a:xfrm>
          <a:prstGeom prst="rect">
            <a:avLst/>
          </a:prstGeom>
        </p:spPr>
      </p:pic>
    </p:spTree>
    <p:extLst>
      <p:ext uri="{BB962C8B-B14F-4D97-AF65-F5344CB8AC3E}">
        <p14:creationId xmlns:p14="http://schemas.microsoft.com/office/powerpoint/2010/main" val="889686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p:nvPr/>
        </p:nvSpPr>
        <p:spPr>
          <a:xfrm>
            <a:off x="324644" y="281288"/>
            <a:ext cx="10495756" cy="575867"/>
          </a:xfrm>
          <a:prstGeom prst="rect">
            <a:avLst/>
          </a:prstGeom>
        </p:spPr>
        <p:txBody>
          <a:bodyPr>
            <a:noAutofit/>
          </a:bodyPr>
          <a:lstStyle>
            <a:defPPr>
              <a:defRPr lang="zh-CN"/>
            </a:defPPr>
            <a:lvl1pPr indent="0">
              <a:lnSpc>
                <a:spcPct val="90000"/>
              </a:lnSpc>
              <a:spcBef>
                <a:spcPts val="1000"/>
              </a:spcBef>
              <a:buFont typeface="Arial" panose="020B0604020202020204" pitchFamily="34" charset="0"/>
              <a:buNone/>
              <a:defRPr sz="3200" b="1">
                <a:solidFill>
                  <a:srgbClr val="05692F"/>
                </a:solidFill>
                <a:latin typeface="微软雅黑" panose="020B0503020204020204" pitchFamily="34" charset="-122"/>
                <a:ea typeface="微软雅黑" panose="020B0503020204020204" pitchFamily="34" charset="-122"/>
                <a:cs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三、甲乙方面谈概要</a:t>
            </a:r>
          </a:p>
        </p:txBody>
      </p:sp>
      <p:grpSp>
        <p:nvGrpSpPr>
          <p:cNvPr id="12" name="组合 11"/>
          <p:cNvGrpSpPr/>
          <p:nvPr/>
        </p:nvGrpSpPr>
        <p:grpSpPr>
          <a:xfrm>
            <a:off x="430146" y="1316448"/>
            <a:ext cx="11331707" cy="4892664"/>
            <a:chOff x="426242" y="1301208"/>
            <a:chExt cx="11331707" cy="4892664"/>
          </a:xfrm>
        </p:grpSpPr>
        <p:grpSp>
          <p:nvGrpSpPr>
            <p:cNvPr id="9" name="组合 8"/>
            <p:cNvGrpSpPr/>
            <p:nvPr/>
          </p:nvGrpSpPr>
          <p:grpSpPr>
            <a:xfrm>
              <a:off x="426242" y="5556791"/>
              <a:ext cx="11301301" cy="637081"/>
              <a:chOff x="324644" y="5129441"/>
              <a:chExt cx="2915023" cy="1064431"/>
            </a:xfrm>
          </p:grpSpPr>
          <p:sp>
            <p:nvSpPr>
              <p:cNvPr id="5" name="矩形 4"/>
              <p:cNvSpPr/>
              <p:nvPr/>
            </p:nvSpPr>
            <p:spPr>
              <a:xfrm>
                <a:off x="324644" y="5245837"/>
                <a:ext cx="2915023" cy="551310"/>
              </a:xfrm>
              <a:prstGeom prst="rect">
                <a:avLst/>
              </a:prstGeom>
            </p:spPr>
            <p:txBody>
              <a:bodyPr wrap="square" lIns="121891" tIns="60945" rIns="121891" bIns="60945">
                <a:spAutoFit/>
              </a:bodyPr>
              <a:lstStyle/>
              <a:p>
                <a:pPr algn="ctr">
                  <a:lnSpc>
                    <a:spcPct val="120000"/>
                  </a:lnSpc>
                </a:pPr>
                <a:r>
                  <a:rPr lang="zh-CN" altLang="en-US" sz="2400" b="1" dirty="0">
                    <a:solidFill>
                      <a:srgbClr val="05692F"/>
                    </a:solidFill>
                    <a:latin typeface="微软雅黑" panose="020B0503020204020204" pitchFamily="34" charset="-122"/>
                    <a:ea typeface="微软雅黑" panose="020B0503020204020204" pitchFamily="34" charset="-122"/>
                    <a:cs typeface="+mn-ea"/>
                    <a:sym typeface="+mn-lt"/>
                  </a:rPr>
                  <a:t>构建农村一二三产业融合发展体系</a:t>
                </a:r>
              </a:p>
            </p:txBody>
          </p:sp>
          <p:grpSp>
            <p:nvGrpSpPr>
              <p:cNvPr id="6" name="组合 5"/>
              <p:cNvGrpSpPr/>
              <p:nvPr/>
            </p:nvGrpSpPr>
            <p:grpSpPr>
              <a:xfrm>
                <a:off x="342344" y="5129441"/>
                <a:ext cx="2879625" cy="1064431"/>
                <a:chOff x="556522" y="2643758"/>
                <a:chExt cx="2160000" cy="864096"/>
              </a:xfrm>
            </p:grpSpPr>
            <p:cxnSp>
              <p:nvCxnSpPr>
                <p:cNvPr id="7" name="直接连接符 6"/>
                <p:cNvCxnSpPr/>
                <p:nvPr/>
              </p:nvCxnSpPr>
              <p:spPr>
                <a:xfrm>
                  <a:off x="556522" y="3507854"/>
                  <a:ext cx="2160000" cy="0"/>
                </a:xfrm>
                <a:prstGeom prst="line">
                  <a:avLst/>
                </a:prstGeom>
                <a:ln w="19050">
                  <a:solidFill>
                    <a:srgbClr val="05692F"/>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6522" y="2643758"/>
                  <a:ext cx="2160000" cy="0"/>
                </a:xfrm>
                <a:prstGeom prst="line">
                  <a:avLst/>
                </a:prstGeom>
                <a:ln w="19050">
                  <a:solidFill>
                    <a:srgbClr val="05692F"/>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sp>
          <p:nvSpPr>
            <p:cNvPr id="10" name="矩形 9"/>
            <p:cNvSpPr/>
            <p:nvPr/>
          </p:nvSpPr>
          <p:spPr>
            <a:xfrm>
              <a:off x="6729541" y="1301208"/>
              <a:ext cx="5028408" cy="3932228"/>
            </a:xfrm>
            <a:prstGeom prst="rect">
              <a:avLst/>
            </a:prstGeom>
          </p:spPr>
          <p:txBody>
            <a:bodyPr wrap="square" lIns="91438" tIns="45719" rIns="91438" bIns="45719">
              <a:spAutoFit/>
            </a:bodyPr>
            <a:lstStyle/>
            <a:p>
              <a:pPr marL="381000" indent="-381000">
                <a:lnSpc>
                  <a:spcPct val="150000"/>
                </a:lnSpc>
                <a:buClr>
                  <a:srgbClr val="87A436"/>
                </a:buClr>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明确了甲方对该服务平台的基本定位，即数字乡村治理服务一体化平台，为政府部门提供大数据信息和必要的管理信息，为村民提供信息公开、简化办事流程。实施农产品加工业提升行动，鼓励企业兼并重组，淘汰落后产能，支持主产区农产品就地加工转化增值</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81000" indent="-381000">
                <a:lnSpc>
                  <a:spcPct val="150000"/>
                </a:lnSpc>
                <a:buClr>
                  <a:srgbClr val="87A436"/>
                </a:buClr>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确定了项目前景：依托国家乡村振兴计划中的乡村数字化趋势，进行项目的设计开发</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81000" indent="-381000">
                <a:lnSpc>
                  <a:spcPct val="150000"/>
                </a:lnSpc>
                <a:buClr>
                  <a:srgbClr val="87A436"/>
                </a:buClr>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确定了项目范围：农村全体人口还有外出打工的农村人员</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81000" indent="-381000">
                <a:lnSpc>
                  <a:spcPct val="150000"/>
                </a:lnSpc>
                <a:buClr>
                  <a:srgbClr val="87A436"/>
                </a:buClr>
                <a:buFont typeface="Arial" panose="020B0604020202020204" pitchFamily="34" charset="0"/>
                <a:buChar char="•"/>
              </a:pP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81000" indent="-381000">
                <a:lnSpc>
                  <a:spcPct val="150000"/>
                </a:lnSpc>
                <a:buClr>
                  <a:srgbClr val="87A436"/>
                </a:buClr>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明确了项目涉众和硬数据采集。通过在国家统计局、政府官方文件、数字乡村现有实践研究等途径，查找、收集、整理了相关的数据信息，用以支撑需求和设计。</a:t>
              </a:r>
            </a:p>
          </p:txBody>
        </p:sp>
      </p:grpSp>
      <p:pic>
        <p:nvPicPr>
          <p:cNvPr id="13" name="图片 12">
            <a:extLst>
              <a:ext uri="{FF2B5EF4-FFF2-40B4-BE49-F238E27FC236}">
                <a16:creationId xmlns:a16="http://schemas.microsoft.com/office/drawing/2014/main" id="{16096F06-0812-4C87-9402-43D45C6D6F8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8041"/>
          <a:stretch/>
        </p:blipFill>
        <p:spPr>
          <a:xfrm>
            <a:off x="498767" y="1499298"/>
            <a:ext cx="6064825" cy="372802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p:nvPr/>
        </p:nvSpPr>
        <p:spPr>
          <a:xfrm>
            <a:off x="324644" y="281288"/>
            <a:ext cx="10495756" cy="575867"/>
          </a:xfrm>
          <a:prstGeom prst="rect">
            <a:avLst/>
          </a:prstGeom>
        </p:spPr>
        <p:txBody>
          <a:bodyPr>
            <a:noAutofit/>
          </a:bodyPr>
          <a:lstStyle>
            <a:defPPr>
              <a:defRPr lang="zh-CN"/>
            </a:defPPr>
            <a:lvl1pPr indent="0">
              <a:lnSpc>
                <a:spcPct val="90000"/>
              </a:lnSpc>
              <a:spcBef>
                <a:spcPts val="1000"/>
              </a:spcBef>
              <a:buFont typeface="Arial" panose="020B0604020202020204" pitchFamily="34" charset="0"/>
              <a:buNone/>
              <a:defRPr sz="3200" b="1">
                <a:solidFill>
                  <a:srgbClr val="05692F"/>
                </a:solidFill>
                <a:latin typeface="微软雅黑" panose="020B0503020204020204" pitchFamily="34" charset="-122"/>
                <a:ea typeface="微软雅黑" panose="020B0503020204020204" pitchFamily="34" charset="-122"/>
                <a:cs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三、甲乙方面谈概要</a:t>
            </a:r>
          </a:p>
          <a:p>
            <a:endParaRPr lang="zh-CN" altLang="en-US" dirty="0">
              <a:sym typeface="+mn-lt"/>
            </a:endParaRPr>
          </a:p>
        </p:txBody>
      </p:sp>
      <p:grpSp>
        <p:nvGrpSpPr>
          <p:cNvPr id="28" name="组合 27"/>
          <p:cNvGrpSpPr/>
          <p:nvPr/>
        </p:nvGrpSpPr>
        <p:grpSpPr>
          <a:xfrm>
            <a:off x="0" y="1324807"/>
            <a:ext cx="12192000" cy="4974580"/>
            <a:chOff x="0" y="1336581"/>
            <a:chExt cx="12192000" cy="4974580"/>
          </a:xfrm>
        </p:grpSpPr>
        <p:sp>
          <p:nvSpPr>
            <p:cNvPr id="25" name="矩形 24"/>
            <p:cNvSpPr/>
            <p:nvPr/>
          </p:nvSpPr>
          <p:spPr>
            <a:xfrm>
              <a:off x="0" y="5580964"/>
              <a:ext cx="12192000" cy="730197"/>
            </a:xfrm>
            <a:prstGeom prst="rect">
              <a:avLst/>
            </a:prstGeom>
            <a:solidFill>
              <a:srgbClr val="928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727088" y="1566930"/>
              <a:ext cx="8223293" cy="4093884"/>
              <a:chOff x="715976" y="1840477"/>
              <a:chExt cx="8223293" cy="4093884"/>
            </a:xfrm>
          </p:grpSpPr>
          <p:sp>
            <p:nvSpPr>
              <p:cNvPr id="3" name="Oval 17"/>
              <p:cNvSpPr>
                <a:spLocks noChangeArrowheads="1"/>
              </p:cNvSpPr>
              <p:nvPr/>
            </p:nvSpPr>
            <p:spPr bwMode="auto">
              <a:xfrm>
                <a:off x="849128" y="2314269"/>
                <a:ext cx="1244508" cy="1201274"/>
              </a:xfrm>
              <a:prstGeom prst="ellipse">
                <a:avLst/>
              </a:prstGeom>
              <a:solidFill>
                <a:srgbClr val="05692F"/>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ru-RU" altLang="en-US" sz="2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Oval 18"/>
              <p:cNvSpPr>
                <a:spLocks noChangeArrowheads="1"/>
              </p:cNvSpPr>
              <p:nvPr/>
            </p:nvSpPr>
            <p:spPr bwMode="auto">
              <a:xfrm>
                <a:off x="1762881" y="2413718"/>
                <a:ext cx="1505362" cy="1505362"/>
              </a:xfrm>
              <a:prstGeom prst="ellipse">
                <a:avLst/>
              </a:prstGeom>
              <a:solidFill>
                <a:srgbClr val="87A436"/>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ru-RU" altLang="en-US" sz="36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Oval 19"/>
              <p:cNvSpPr>
                <a:spLocks noChangeArrowheads="1"/>
              </p:cNvSpPr>
              <p:nvPr/>
            </p:nvSpPr>
            <p:spPr bwMode="auto">
              <a:xfrm>
                <a:off x="3096195" y="2464787"/>
                <a:ext cx="1710704" cy="1711978"/>
              </a:xfrm>
              <a:prstGeom prst="ellipse">
                <a:avLst/>
              </a:prstGeom>
              <a:solidFill>
                <a:srgbClr val="05692F"/>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ru-RU" altLang="en-US" sz="4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Oval 20"/>
              <p:cNvSpPr>
                <a:spLocks noChangeArrowheads="1"/>
              </p:cNvSpPr>
              <p:nvPr/>
            </p:nvSpPr>
            <p:spPr bwMode="auto">
              <a:xfrm flipH="1">
                <a:off x="4564063" y="2333284"/>
                <a:ext cx="2346325" cy="2346325"/>
              </a:xfrm>
              <a:prstGeom prst="ellipse">
                <a:avLst/>
              </a:prstGeom>
              <a:solidFill>
                <a:srgbClr val="87A436"/>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ru-RU" altLang="en-US" sz="4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Oval 21"/>
              <p:cNvSpPr>
                <a:spLocks noChangeArrowheads="1"/>
              </p:cNvSpPr>
              <p:nvPr/>
            </p:nvSpPr>
            <p:spPr bwMode="auto">
              <a:xfrm flipH="1">
                <a:off x="6195849" y="1840477"/>
                <a:ext cx="2743420" cy="2743418"/>
              </a:xfrm>
              <a:prstGeom prst="ellipse">
                <a:avLst/>
              </a:prstGeom>
              <a:solidFill>
                <a:srgbClr val="05692F"/>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ru-RU" altLang="en-US" sz="60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271"/>
              <p:cNvSpPr/>
              <p:nvPr/>
            </p:nvSpPr>
            <p:spPr bwMode="auto">
              <a:xfrm>
                <a:off x="2282199" y="2925188"/>
                <a:ext cx="466725" cy="586153"/>
              </a:xfrm>
              <a:custGeom>
                <a:avLst/>
                <a:gdLst>
                  <a:gd name="T0" fmla="*/ 2147483647 w 69"/>
                  <a:gd name="T1" fmla="*/ 2147483647 h 78"/>
                  <a:gd name="T2" fmla="*/ 2147483647 w 69"/>
                  <a:gd name="T3" fmla="*/ 2147483647 h 78"/>
                  <a:gd name="T4" fmla="*/ 2147483647 w 69"/>
                  <a:gd name="T5" fmla="*/ 2147483647 h 78"/>
                  <a:gd name="T6" fmla="*/ 2147483647 w 69"/>
                  <a:gd name="T7" fmla="*/ 0 h 78"/>
                  <a:gd name="T8" fmla="*/ 2147483647 w 69"/>
                  <a:gd name="T9" fmla="*/ 0 h 78"/>
                  <a:gd name="T10" fmla="*/ 2147483647 w 69"/>
                  <a:gd name="T11" fmla="*/ 2147483647 h 78"/>
                  <a:gd name="T12" fmla="*/ 2147483647 w 69"/>
                  <a:gd name="T13" fmla="*/ 2147483647 h 78"/>
                  <a:gd name="T14" fmla="*/ 2147483647 w 69"/>
                  <a:gd name="T15" fmla="*/ 2147483647 h 78"/>
                  <a:gd name="T16" fmla="*/ 0 w 69"/>
                  <a:gd name="T17" fmla="*/ 2147483647 h 78"/>
                  <a:gd name="T18" fmla="*/ 0 w 69"/>
                  <a:gd name="T19" fmla="*/ 2147483647 h 78"/>
                  <a:gd name="T20" fmla="*/ 2147483647 w 69"/>
                  <a:gd name="T21" fmla="*/ 2147483647 h 78"/>
                  <a:gd name="T22" fmla="*/ 2147483647 w 69"/>
                  <a:gd name="T23" fmla="*/ 2147483647 h 78"/>
                  <a:gd name="T24" fmla="*/ 2147483647 w 69"/>
                  <a:gd name="T25" fmla="*/ 2147483647 h 78"/>
                  <a:gd name="T26" fmla="*/ 2147483647 w 69"/>
                  <a:gd name="T27" fmla="*/ 2147483647 h 78"/>
                  <a:gd name="T28" fmla="*/ 2147483647 w 69"/>
                  <a:gd name="T29" fmla="*/ 2147483647 h 78"/>
                  <a:gd name="T30" fmla="*/ 2147483647 w 69"/>
                  <a:gd name="T31" fmla="*/ 2147483647 h 78"/>
                  <a:gd name="T32" fmla="*/ 2147483647 w 69"/>
                  <a:gd name="T33" fmla="*/ 2147483647 h 78"/>
                  <a:gd name="T34" fmla="*/ 2147483647 w 69"/>
                  <a:gd name="T35" fmla="*/ 2147483647 h 78"/>
                  <a:gd name="T36" fmla="*/ 2147483647 w 69"/>
                  <a:gd name="T37" fmla="*/ 2147483647 h 78"/>
                  <a:gd name="T38" fmla="*/ 2147483647 w 69"/>
                  <a:gd name="T39" fmla="*/ 2147483647 h 78"/>
                  <a:gd name="T40" fmla="*/ 2147483647 w 69"/>
                  <a:gd name="T41" fmla="*/ 2147483647 h 7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9" h="78">
                    <a:moveTo>
                      <a:pt x="66" y="7"/>
                    </a:moveTo>
                    <a:cubicBezTo>
                      <a:pt x="41" y="7"/>
                      <a:pt x="41" y="7"/>
                      <a:pt x="41" y="7"/>
                    </a:cubicBezTo>
                    <a:cubicBezTo>
                      <a:pt x="41" y="1"/>
                      <a:pt x="41" y="1"/>
                      <a:pt x="41" y="1"/>
                    </a:cubicBezTo>
                    <a:cubicBezTo>
                      <a:pt x="41" y="0"/>
                      <a:pt x="40" y="0"/>
                      <a:pt x="40" y="0"/>
                    </a:cubicBezTo>
                    <a:cubicBezTo>
                      <a:pt x="29" y="0"/>
                      <a:pt x="29" y="0"/>
                      <a:pt x="29" y="0"/>
                    </a:cubicBezTo>
                    <a:cubicBezTo>
                      <a:pt x="28" y="0"/>
                      <a:pt x="27" y="0"/>
                      <a:pt x="27" y="1"/>
                    </a:cubicBezTo>
                    <a:cubicBezTo>
                      <a:pt x="27" y="7"/>
                      <a:pt x="27" y="7"/>
                      <a:pt x="27" y="7"/>
                    </a:cubicBezTo>
                    <a:cubicBezTo>
                      <a:pt x="2" y="7"/>
                      <a:pt x="2" y="7"/>
                      <a:pt x="2" y="7"/>
                    </a:cubicBezTo>
                    <a:cubicBezTo>
                      <a:pt x="1" y="7"/>
                      <a:pt x="0" y="8"/>
                      <a:pt x="0" y="9"/>
                    </a:cubicBezTo>
                    <a:cubicBezTo>
                      <a:pt x="0" y="28"/>
                      <a:pt x="0" y="28"/>
                      <a:pt x="0" y="28"/>
                    </a:cubicBezTo>
                    <a:cubicBezTo>
                      <a:pt x="0" y="30"/>
                      <a:pt x="1" y="31"/>
                      <a:pt x="2" y="31"/>
                    </a:cubicBezTo>
                    <a:cubicBezTo>
                      <a:pt x="27" y="31"/>
                      <a:pt x="27" y="31"/>
                      <a:pt x="27" y="31"/>
                    </a:cubicBezTo>
                    <a:cubicBezTo>
                      <a:pt x="27" y="77"/>
                      <a:pt x="27" y="77"/>
                      <a:pt x="27" y="77"/>
                    </a:cubicBezTo>
                    <a:cubicBezTo>
                      <a:pt x="27" y="77"/>
                      <a:pt x="28" y="78"/>
                      <a:pt x="29" y="78"/>
                    </a:cubicBezTo>
                    <a:cubicBezTo>
                      <a:pt x="40" y="78"/>
                      <a:pt x="40" y="78"/>
                      <a:pt x="40" y="78"/>
                    </a:cubicBezTo>
                    <a:cubicBezTo>
                      <a:pt x="40" y="78"/>
                      <a:pt x="41" y="77"/>
                      <a:pt x="41" y="77"/>
                    </a:cubicBezTo>
                    <a:cubicBezTo>
                      <a:pt x="41" y="31"/>
                      <a:pt x="41" y="31"/>
                      <a:pt x="41" y="31"/>
                    </a:cubicBezTo>
                    <a:cubicBezTo>
                      <a:pt x="66" y="31"/>
                      <a:pt x="66" y="31"/>
                      <a:pt x="66" y="31"/>
                    </a:cubicBezTo>
                    <a:cubicBezTo>
                      <a:pt x="67" y="31"/>
                      <a:pt x="69" y="30"/>
                      <a:pt x="69" y="28"/>
                    </a:cubicBezTo>
                    <a:cubicBezTo>
                      <a:pt x="69" y="9"/>
                      <a:pt x="69" y="9"/>
                      <a:pt x="69" y="9"/>
                    </a:cubicBezTo>
                    <a:cubicBezTo>
                      <a:pt x="69" y="8"/>
                      <a:pt x="67" y="7"/>
                      <a:pt x="66" y="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 name="Freeform 543"/>
              <p:cNvSpPr>
                <a:spLocks noEditPoints="1"/>
              </p:cNvSpPr>
              <p:nvPr/>
            </p:nvSpPr>
            <p:spPr bwMode="auto">
              <a:xfrm>
                <a:off x="7025540" y="2783885"/>
                <a:ext cx="1160222" cy="868758"/>
              </a:xfrm>
              <a:custGeom>
                <a:avLst/>
                <a:gdLst>
                  <a:gd name="T0" fmla="*/ 0 w 95"/>
                  <a:gd name="T1" fmla="*/ 2147483647 h 71"/>
                  <a:gd name="T2" fmla="*/ 2147483647 w 95"/>
                  <a:gd name="T3" fmla="*/ 2147483647 h 71"/>
                  <a:gd name="T4" fmla="*/ 2147483647 w 95"/>
                  <a:gd name="T5" fmla="*/ 2147483647 h 71"/>
                  <a:gd name="T6" fmla="*/ 0 w 95"/>
                  <a:gd name="T7" fmla="*/ 2147483647 h 71"/>
                  <a:gd name="T8" fmla="*/ 2147483647 w 95"/>
                  <a:gd name="T9" fmla="*/ 2147483647 h 71"/>
                  <a:gd name="T10" fmla="*/ 2147483647 w 95"/>
                  <a:gd name="T11" fmla="*/ 2147483647 h 71"/>
                  <a:gd name="T12" fmla="*/ 2147483647 w 95"/>
                  <a:gd name="T13" fmla="*/ 0 h 71"/>
                  <a:gd name="T14" fmla="*/ 2147483647 w 95"/>
                  <a:gd name="T15" fmla="*/ 2147483647 h 71"/>
                  <a:gd name="T16" fmla="*/ 2147483647 w 95"/>
                  <a:gd name="T17" fmla="*/ 2147483647 h 71"/>
                  <a:gd name="T18" fmla="*/ 2147483647 w 95"/>
                  <a:gd name="T19" fmla="*/ 2147483647 h 71"/>
                  <a:gd name="T20" fmla="*/ 2147483647 w 95"/>
                  <a:gd name="T21" fmla="*/ 2147483647 h 71"/>
                  <a:gd name="T22" fmla="*/ 2147483647 w 95"/>
                  <a:gd name="T23" fmla="*/ 2147483647 h 71"/>
                  <a:gd name="T24" fmla="*/ 2147483647 w 95"/>
                  <a:gd name="T25" fmla="*/ 2147483647 h 71"/>
                  <a:gd name="T26" fmla="*/ 2147483647 w 95"/>
                  <a:gd name="T27" fmla="*/ 2147483647 h 71"/>
                  <a:gd name="T28" fmla="*/ 2147483647 w 95"/>
                  <a:gd name="T29" fmla="*/ 2147483647 h 71"/>
                  <a:gd name="T30" fmla="*/ 2147483647 w 95"/>
                  <a:gd name="T31" fmla="*/ 0 h 71"/>
                  <a:gd name="T32" fmla="*/ 2147483647 w 95"/>
                  <a:gd name="T33" fmla="*/ 2147483647 h 71"/>
                  <a:gd name="T34" fmla="*/ 2147483647 w 95"/>
                  <a:gd name="T35" fmla="*/ 2147483647 h 7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5" h="71">
                    <a:moveTo>
                      <a:pt x="0" y="71"/>
                    </a:moveTo>
                    <a:cubicBezTo>
                      <a:pt x="44" y="71"/>
                      <a:pt x="44" y="71"/>
                      <a:pt x="44" y="71"/>
                    </a:cubicBezTo>
                    <a:cubicBezTo>
                      <a:pt x="22" y="33"/>
                      <a:pt x="22" y="33"/>
                      <a:pt x="22" y="33"/>
                    </a:cubicBezTo>
                    <a:lnTo>
                      <a:pt x="0" y="71"/>
                    </a:lnTo>
                    <a:close/>
                    <a:moveTo>
                      <a:pt x="22" y="27"/>
                    </a:moveTo>
                    <a:cubicBezTo>
                      <a:pt x="30" y="27"/>
                      <a:pt x="36" y="21"/>
                      <a:pt x="36" y="14"/>
                    </a:cubicBezTo>
                    <a:cubicBezTo>
                      <a:pt x="36" y="6"/>
                      <a:pt x="30" y="0"/>
                      <a:pt x="22" y="0"/>
                    </a:cubicBezTo>
                    <a:cubicBezTo>
                      <a:pt x="15" y="0"/>
                      <a:pt x="9" y="6"/>
                      <a:pt x="9" y="14"/>
                    </a:cubicBezTo>
                    <a:cubicBezTo>
                      <a:pt x="9" y="21"/>
                      <a:pt x="15" y="27"/>
                      <a:pt x="22" y="27"/>
                    </a:cubicBezTo>
                    <a:close/>
                    <a:moveTo>
                      <a:pt x="51" y="33"/>
                    </a:moveTo>
                    <a:cubicBezTo>
                      <a:pt x="73" y="71"/>
                      <a:pt x="73" y="71"/>
                      <a:pt x="73" y="71"/>
                    </a:cubicBezTo>
                    <a:cubicBezTo>
                      <a:pt x="95" y="33"/>
                      <a:pt x="95" y="33"/>
                      <a:pt x="95" y="33"/>
                    </a:cubicBezTo>
                    <a:lnTo>
                      <a:pt x="51" y="33"/>
                    </a:lnTo>
                    <a:close/>
                    <a:moveTo>
                      <a:pt x="73" y="27"/>
                    </a:moveTo>
                    <a:cubicBezTo>
                      <a:pt x="81" y="27"/>
                      <a:pt x="87" y="21"/>
                      <a:pt x="87" y="14"/>
                    </a:cubicBezTo>
                    <a:cubicBezTo>
                      <a:pt x="87" y="6"/>
                      <a:pt x="81" y="0"/>
                      <a:pt x="73" y="0"/>
                    </a:cubicBezTo>
                    <a:cubicBezTo>
                      <a:pt x="66" y="0"/>
                      <a:pt x="59" y="6"/>
                      <a:pt x="59" y="14"/>
                    </a:cubicBezTo>
                    <a:cubicBezTo>
                      <a:pt x="59" y="21"/>
                      <a:pt x="66" y="27"/>
                      <a:pt x="73" y="2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 name="Freeform 547"/>
              <p:cNvSpPr>
                <a:spLocks noEditPoints="1"/>
              </p:cNvSpPr>
              <p:nvPr/>
            </p:nvSpPr>
            <p:spPr bwMode="auto">
              <a:xfrm>
                <a:off x="5376612" y="3223960"/>
                <a:ext cx="699202" cy="500896"/>
              </a:xfrm>
              <a:custGeom>
                <a:avLst/>
                <a:gdLst>
                  <a:gd name="T0" fmla="*/ 2147483647 w 102"/>
                  <a:gd name="T1" fmla="*/ 2147483647 h 73"/>
                  <a:gd name="T2" fmla="*/ 2147483647 w 102"/>
                  <a:gd name="T3" fmla="*/ 2147483647 h 73"/>
                  <a:gd name="T4" fmla="*/ 2147483647 w 102"/>
                  <a:gd name="T5" fmla="*/ 2147483647 h 73"/>
                  <a:gd name="T6" fmla="*/ 2147483647 w 102"/>
                  <a:gd name="T7" fmla="*/ 2147483647 h 73"/>
                  <a:gd name="T8" fmla="*/ 2147483647 w 102"/>
                  <a:gd name="T9" fmla="*/ 2147483647 h 73"/>
                  <a:gd name="T10" fmla="*/ 2147483647 w 102"/>
                  <a:gd name="T11" fmla="*/ 2147483647 h 73"/>
                  <a:gd name="T12" fmla="*/ 2147483647 w 102"/>
                  <a:gd name="T13" fmla="*/ 2147483647 h 73"/>
                  <a:gd name="T14" fmla="*/ 2147483647 w 102"/>
                  <a:gd name="T15" fmla="*/ 2147483647 h 73"/>
                  <a:gd name="T16" fmla="*/ 2147483647 w 102"/>
                  <a:gd name="T17" fmla="*/ 2147483647 h 73"/>
                  <a:gd name="T18" fmla="*/ 2147483647 w 102"/>
                  <a:gd name="T19" fmla="*/ 2147483647 h 73"/>
                  <a:gd name="T20" fmla="*/ 2147483647 w 102"/>
                  <a:gd name="T21" fmla="*/ 2147483647 h 73"/>
                  <a:gd name="T22" fmla="*/ 2147483647 w 102"/>
                  <a:gd name="T23" fmla="*/ 2147483647 h 73"/>
                  <a:gd name="T24" fmla="*/ 2147483647 w 102"/>
                  <a:gd name="T25" fmla="*/ 2147483647 h 73"/>
                  <a:gd name="T26" fmla="*/ 2147483647 w 102"/>
                  <a:gd name="T27" fmla="*/ 0 h 73"/>
                  <a:gd name="T28" fmla="*/ 2147483647 w 102"/>
                  <a:gd name="T29" fmla="*/ 0 h 73"/>
                  <a:gd name="T30" fmla="*/ 0 w 102"/>
                  <a:gd name="T31" fmla="*/ 2147483647 h 73"/>
                  <a:gd name="T32" fmla="*/ 0 w 102"/>
                  <a:gd name="T33" fmla="*/ 2147483647 h 73"/>
                  <a:gd name="T34" fmla="*/ 2147483647 w 102"/>
                  <a:gd name="T35" fmla="*/ 2147483647 h 73"/>
                  <a:gd name="T36" fmla="*/ 2147483647 w 102"/>
                  <a:gd name="T37" fmla="*/ 2147483647 h 73"/>
                  <a:gd name="T38" fmla="*/ 2147483647 w 102"/>
                  <a:gd name="T39" fmla="*/ 2147483647 h 73"/>
                  <a:gd name="T40" fmla="*/ 2147483647 w 102"/>
                  <a:gd name="T41" fmla="*/ 2147483647 h 73"/>
                  <a:gd name="T42" fmla="*/ 2147483647 w 102"/>
                  <a:gd name="T43" fmla="*/ 2147483647 h 73"/>
                  <a:gd name="T44" fmla="*/ 2147483647 w 102"/>
                  <a:gd name="T45" fmla="*/ 2147483647 h 73"/>
                  <a:gd name="T46" fmla="*/ 2147483647 w 102"/>
                  <a:gd name="T47" fmla="*/ 2147483647 h 73"/>
                  <a:gd name="T48" fmla="*/ 2147483647 w 102"/>
                  <a:gd name="T49" fmla="*/ 2147483647 h 73"/>
                  <a:gd name="T50" fmla="*/ 2147483647 w 102"/>
                  <a:gd name="T51" fmla="*/ 2147483647 h 73"/>
                  <a:gd name="T52" fmla="*/ 2147483647 w 102"/>
                  <a:gd name="T53" fmla="*/ 2147483647 h 73"/>
                  <a:gd name="T54" fmla="*/ 2147483647 w 102"/>
                  <a:gd name="T55" fmla="*/ 2147483647 h 73"/>
                  <a:gd name="T56" fmla="*/ 2147483647 w 102"/>
                  <a:gd name="T57" fmla="*/ 2147483647 h 73"/>
                  <a:gd name="T58" fmla="*/ 2147483647 w 102"/>
                  <a:gd name="T59" fmla="*/ 2147483647 h 73"/>
                  <a:gd name="T60" fmla="*/ 2147483647 w 102"/>
                  <a:gd name="T61" fmla="*/ 2147483647 h 73"/>
                  <a:gd name="T62" fmla="*/ 2147483647 w 102"/>
                  <a:gd name="T63" fmla="*/ 2147483647 h 73"/>
                  <a:gd name="T64" fmla="*/ 2147483647 w 102"/>
                  <a:gd name="T65" fmla="*/ 2147483647 h 73"/>
                  <a:gd name="T66" fmla="*/ 2147483647 w 102"/>
                  <a:gd name="T67" fmla="*/ 2147483647 h 73"/>
                  <a:gd name="T68" fmla="*/ 2147483647 w 102"/>
                  <a:gd name="T69" fmla="*/ 2147483647 h 73"/>
                  <a:gd name="T70" fmla="*/ 2147483647 w 102"/>
                  <a:gd name="T71" fmla="*/ 2147483647 h 73"/>
                  <a:gd name="T72" fmla="*/ 2147483647 w 102"/>
                  <a:gd name="T73" fmla="*/ 2147483647 h 73"/>
                  <a:gd name="T74" fmla="*/ 2147483647 w 102"/>
                  <a:gd name="T75" fmla="*/ 2147483647 h 73"/>
                  <a:gd name="T76" fmla="*/ 2147483647 w 102"/>
                  <a:gd name="T77" fmla="*/ 0 h 7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2" h="73">
                    <a:moveTo>
                      <a:pt x="58" y="47"/>
                    </a:moveTo>
                    <a:cubicBezTo>
                      <a:pt x="57" y="47"/>
                      <a:pt x="57" y="46"/>
                      <a:pt x="56" y="46"/>
                    </a:cubicBezTo>
                    <a:cubicBezTo>
                      <a:pt x="55" y="47"/>
                      <a:pt x="53" y="47"/>
                      <a:pt x="51" y="47"/>
                    </a:cubicBezTo>
                    <a:cubicBezTo>
                      <a:pt x="51" y="47"/>
                      <a:pt x="51" y="47"/>
                      <a:pt x="51" y="47"/>
                    </a:cubicBezTo>
                    <a:cubicBezTo>
                      <a:pt x="49" y="47"/>
                      <a:pt x="48" y="47"/>
                      <a:pt x="46" y="46"/>
                    </a:cubicBezTo>
                    <a:cubicBezTo>
                      <a:pt x="46" y="46"/>
                      <a:pt x="45" y="47"/>
                      <a:pt x="45" y="47"/>
                    </a:cubicBezTo>
                    <a:cubicBezTo>
                      <a:pt x="6" y="73"/>
                      <a:pt x="6" y="73"/>
                      <a:pt x="6" y="73"/>
                    </a:cubicBezTo>
                    <a:cubicBezTo>
                      <a:pt x="6" y="73"/>
                      <a:pt x="5" y="73"/>
                      <a:pt x="5" y="73"/>
                    </a:cubicBezTo>
                    <a:cubicBezTo>
                      <a:pt x="6" y="73"/>
                      <a:pt x="6" y="73"/>
                      <a:pt x="7" y="73"/>
                    </a:cubicBezTo>
                    <a:cubicBezTo>
                      <a:pt x="95" y="73"/>
                      <a:pt x="95" y="73"/>
                      <a:pt x="95" y="73"/>
                    </a:cubicBezTo>
                    <a:cubicBezTo>
                      <a:pt x="96" y="73"/>
                      <a:pt x="96" y="73"/>
                      <a:pt x="97" y="73"/>
                    </a:cubicBezTo>
                    <a:cubicBezTo>
                      <a:pt x="97" y="73"/>
                      <a:pt x="97" y="73"/>
                      <a:pt x="97" y="73"/>
                    </a:cubicBezTo>
                    <a:lnTo>
                      <a:pt x="58" y="47"/>
                    </a:lnTo>
                    <a:close/>
                    <a:moveTo>
                      <a:pt x="95" y="0"/>
                    </a:moveTo>
                    <a:cubicBezTo>
                      <a:pt x="7" y="0"/>
                      <a:pt x="7" y="0"/>
                      <a:pt x="7" y="0"/>
                    </a:cubicBezTo>
                    <a:cubicBezTo>
                      <a:pt x="3" y="0"/>
                      <a:pt x="0" y="3"/>
                      <a:pt x="0" y="7"/>
                    </a:cubicBezTo>
                    <a:cubicBezTo>
                      <a:pt x="0" y="66"/>
                      <a:pt x="0" y="66"/>
                      <a:pt x="0" y="66"/>
                    </a:cubicBezTo>
                    <a:cubicBezTo>
                      <a:pt x="0" y="69"/>
                      <a:pt x="1" y="71"/>
                      <a:pt x="3" y="72"/>
                    </a:cubicBezTo>
                    <a:cubicBezTo>
                      <a:pt x="3" y="71"/>
                      <a:pt x="3" y="70"/>
                      <a:pt x="4" y="70"/>
                    </a:cubicBezTo>
                    <a:cubicBezTo>
                      <a:pt x="42" y="44"/>
                      <a:pt x="42" y="44"/>
                      <a:pt x="42" y="44"/>
                    </a:cubicBezTo>
                    <a:cubicBezTo>
                      <a:pt x="3" y="13"/>
                      <a:pt x="3" y="13"/>
                      <a:pt x="3" y="13"/>
                    </a:cubicBezTo>
                    <a:cubicBezTo>
                      <a:pt x="3" y="12"/>
                      <a:pt x="3" y="11"/>
                      <a:pt x="3" y="10"/>
                    </a:cubicBezTo>
                    <a:cubicBezTo>
                      <a:pt x="4" y="9"/>
                      <a:pt x="5" y="9"/>
                      <a:pt x="6" y="10"/>
                    </a:cubicBezTo>
                    <a:cubicBezTo>
                      <a:pt x="45" y="41"/>
                      <a:pt x="45" y="41"/>
                      <a:pt x="45" y="41"/>
                    </a:cubicBezTo>
                    <a:cubicBezTo>
                      <a:pt x="45" y="41"/>
                      <a:pt x="46" y="42"/>
                      <a:pt x="46" y="42"/>
                    </a:cubicBezTo>
                    <a:cubicBezTo>
                      <a:pt x="48" y="43"/>
                      <a:pt x="49" y="43"/>
                      <a:pt x="51" y="43"/>
                    </a:cubicBezTo>
                    <a:cubicBezTo>
                      <a:pt x="53" y="43"/>
                      <a:pt x="55" y="43"/>
                      <a:pt x="56" y="42"/>
                    </a:cubicBezTo>
                    <a:cubicBezTo>
                      <a:pt x="57" y="42"/>
                      <a:pt x="57" y="41"/>
                      <a:pt x="57" y="41"/>
                    </a:cubicBezTo>
                    <a:cubicBezTo>
                      <a:pt x="96" y="10"/>
                      <a:pt x="96" y="10"/>
                      <a:pt x="96" y="10"/>
                    </a:cubicBezTo>
                    <a:cubicBezTo>
                      <a:pt x="96" y="10"/>
                      <a:pt x="96" y="10"/>
                      <a:pt x="96" y="10"/>
                    </a:cubicBezTo>
                    <a:cubicBezTo>
                      <a:pt x="97" y="9"/>
                      <a:pt x="98" y="9"/>
                      <a:pt x="99" y="10"/>
                    </a:cubicBezTo>
                    <a:cubicBezTo>
                      <a:pt x="100" y="11"/>
                      <a:pt x="100" y="12"/>
                      <a:pt x="99" y="13"/>
                    </a:cubicBezTo>
                    <a:cubicBezTo>
                      <a:pt x="60" y="44"/>
                      <a:pt x="60" y="44"/>
                      <a:pt x="60" y="44"/>
                    </a:cubicBezTo>
                    <a:cubicBezTo>
                      <a:pt x="99" y="70"/>
                      <a:pt x="99" y="70"/>
                      <a:pt x="99" y="70"/>
                    </a:cubicBezTo>
                    <a:cubicBezTo>
                      <a:pt x="99" y="70"/>
                      <a:pt x="99" y="70"/>
                      <a:pt x="99" y="70"/>
                    </a:cubicBezTo>
                    <a:cubicBezTo>
                      <a:pt x="99" y="70"/>
                      <a:pt x="100" y="71"/>
                      <a:pt x="99" y="72"/>
                    </a:cubicBezTo>
                    <a:cubicBezTo>
                      <a:pt x="101" y="70"/>
                      <a:pt x="102" y="69"/>
                      <a:pt x="102" y="66"/>
                    </a:cubicBezTo>
                    <a:cubicBezTo>
                      <a:pt x="102" y="7"/>
                      <a:pt x="102" y="7"/>
                      <a:pt x="102" y="7"/>
                    </a:cubicBezTo>
                    <a:cubicBezTo>
                      <a:pt x="102" y="3"/>
                      <a:pt x="99" y="0"/>
                      <a:pt x="9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AutoShape 128"/>
              <p:cNvSpPr/>
              <p:nvPr/>
            </p:nvSpPr>
            <p:spPr bwMode="auto">
              <a:xfrm>
                <a:off x="3541636" y="2940945"/>
                <a:ext cx="790054" cy="790054"/>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2147483647 w 21600"/>
                  <a:gd name="T29" fmla="*/ 2147483647 h 21600"/>
                  <a:gd name="T30" fmla="*/ 2147483647 w 21600"/>
                  <a:gd name="T31" fmla="*/ 2147483647 h 21600"/>
                  <a:gd name="T32" fmla="*/ 2147483647 w 21600"/>
                  <a:gd name="T33" fmla="*/ 2147483647 h 21600"/>
                  <a:gd name="T34" fmla="*/ 2147483647 w 21600"/>
                  <a:gd name="T35" fmla="*/ 2147483647 h 21600"/>
                  <a:gd name="T36" fmla="*/ 2147483647 w 21600"/>
                  <a:gd name="T37" fmla="*/ 2147483647 h 21600"/>
                  <a:gd name="T38" fmla="*/ 2147483647 w 21600"/>
                  <a:gd name="T39" fmla="*/ 2147483647 h 21600"/>
                  <a:gd name="T40" fmla="*/ 2147483647 w 21600"/>
                  <a:gd name="T41" fmla="*/ 2147483647 h 21600"/>
                  <a:gd name="T42" fmla="*/ 2147483647 w 21600"/>
                  <a:gd name="T43" fmla="*/ 2147483647 h 21600"/>
                  <a:gd name="T44" fmla="*/ 2147483647 w 21600"/>
                  <a:gd name="T45" fmla="*/ 0 h 21600"/>
                  <a:gd name="T46" fmla="*/ 2147483647 w 21600"/>
                  <a:gd name="T47" fmla="*/ 2147483647 h 21600"/>
                  <a:gd name="T48" fmla="*/ 2147483647 w 21600"/>
                  <a:gd name="T49" fmla="*/ 2147483647 h 21600"/>
                  <a:gd name="T50" fmla="*/ 2147483647 w 21600"/>
                  <a:gd name="T51" fmla="*/ 2147483647 h 21600"/>
                  <a:gd name="T52" fmla="*/ 0 w 21600"/>
                  <a:gd name="T53" fmla="*/ 2147483647 h 21600"/>
                  <a:gd name="T54" fmla="*/ 0 w 21600"/>
                  <a:gd name="T55" fmla="*/ 2147483647 h 21600"/>
                  <a:gd name="T56" fmla="*/ 2147483647 w 21600"/>
                  <a:gd name="T57" fmla="*/ 2147483647 h 21600"/>
                  <a:gd name="T58" fmla="*/ 2147483647 w 21600"/>
                  <a:gd name="T59" fmla="*/ 2147483647 h 21600"/>
                  <a:gd name="T60" fmla="*/ 2147483647 w 21600"/>
                  <a:gd name="T61" fmla="*/ 2147483647 h 21600"/>
                  <a:gd name="T62" fmla="*/ 2147483647 w 21600"/>
                  <a:gd name="T63" fmla="*/ 2147483647 h 21600"/>
                  <a:gd name="T64" fmla="*/ 2147483647 w 21600"/>
                  <a:gd name="T65" fmla="*/ 2147483647 h 21600"/>
                  <a:gd name="T66" fmla="*/ 2147483647 w 21600"/>
                  <a:gd name="T67" fmla="*/ 2147483647 h 21600"/>
                  <a:gd name="T68" fmla="*/ 2147483647 w 21600"/>
                  <a:gd name="T69" fmla="*/ 2147483647 h 21600"/>
                  <a:gd name="T70" fmla="*/ 2147483647 w 21600"/>
                  <a:gd name="T71" fmla="*/ 2147483647 h 21600"/>
                  <a:gd name="T72" fmla="*/ 2147483647 w 21600"/>
                  <a:gd name="T73" fmla="*/ 2147483647 h 21600"/>
                  <a:gd name="T74" fmla="*/ 2147483647 w 21600"/>
                  <a:gd name="T75" fmla="*/ 2147483647 h 21600"/>
                  <a:gd name="T76" fmla="*/ 2147483647 w 21600"/>
                  <a:gd name="T77" fmla="*/ 2147483647 h 21600"/>
                  <a:gd name="T78" fmla="*/ 2147483647 w 21600"/>
                  <a:gd name="T79" fmla="*/ 2147483647 h 21600"/>
                  <a:gd name="T80" fmla="*/ 2147483647 w 21600"/>
                  <a:gd name="T81" fmla="*/ 2147483647 h 21600"/>
                  <a:gd name="T82" fmla="*/ 2147483647 w 21600"/>
                  <a:gd name="T83" fmla="*/ 0 h 2160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solidFill>
                <a:srgbClr val="FFFFFF"/>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8099" dir="2700000" algn="ctr" rotWithShape="0">
                        <a:srgbClr val="000000">
                          <a:alpha val="73996"/>
                        </a:srgbClr>
                      </a:outerShdw>
                    </a:effectLst>
                  </a14:hiddenEffects>
                </a:ext>
              </a:extLst>
            </p:spPr>
            <p:txBody>
              <a:bodyPr lIns="50701" tIns="50701" rIns="50701" bIns="50701" anchor="ctr"/>
              <a:lstStyle/>
              <a:p>
                <a:endParaRPr lang="zh-CN" altLang="en-US"/>
              </a:p>
            </p:txBody>
          </p:sp>
          <p:pic>
            <p:nvPicPr>
              <p:cNvPr id="16" name="组合 1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9243" y="2621505"/>
                <a:ext cx="614784" cy="529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715976" y="3811195"/>
                <a:ext cx="1145006" cy="496226"/>
              </a:xfrm>
              <a:prstGeom prst="rect">
                <a:avLst/>
              </a:prstGeom>
            </p:spPr>
            <p:txBody>
              <a:bodyPr wrap="square">
                <a:spAutoFit/>
              </a:bodyPr>
              <a:lstStyle/>
              <a:p>
                <a:pPr algn="ctr">
                  <a:lnSpc>
                    <a:spcPct val="125000"/>
                  </a:lnSpc>
                </a:pP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推进乡村治理方式数字化</a:t>
                </a:r>
              </a:p>
            </p:txBody>
          </p:sp>
          <p:sp>
            <p:nvSpPr>
              <p:cNvPr id="18" name="矩形 17"/>
              <p:cNvSpPr/>
              <p:nvPr/>
            </p:nvSpPr>
            <p:spPr>
              <a:xfrm>
                <a:off x="1853339" y="4026292"/>
                <a:ext cx="1280944" cy="95383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lnSpc>
                    <a:spcPct val="125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助推乡村治理主体多元化</a:t>
                </a:r>
              </a:p>
            </p:txBody>
          </p:sp>
          <p:sp>
            <p:nvSpPr>
              <p:cNvPr id="19" name="矩形 18"/>
              <p:cNvSpPr/>
              <p:nvPr/>
            </p:nvSpPr>
            <p:spPr>
              <a:xfrm>
                <a:off x="3169819" y="4271156"/>
                <a:ext cx="1349917" cy="109533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lnSpc>
                    <a:spcPct val="125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促进乡村治理信息公开化</a:t>
                </a:r>
              </a:p>
            </p:txBody>
          </p:sp>
          <p:sp>
            <p:nvSpPr>
              <p:cNvPr id="20" name="矩形 19"/>
              <p:cNvSpPr/>
              <p:nvPr/>
            </p:nvSpPr>
            <p:spPr>
              <a:xfrm>
                <a:off x="4978877" y="4442636"/>
                <a:ext cx="1488311" cy="14917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lnSpc>
                    <a:spcPct val="125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推动乡村治理服务便利化</a:t>
                </a:r>
              </a:p>
            </p:txBody>
          </p:sp>
          <p:sp>
            <p:nvSpPr>
              <p:cNvPr id="21" name="矩形 20"/>
              <p:cNvSpPr/>
              <p:nvPr/>
            </p:nvSpPr>
            <p:spPr>
              <a:xfrm>
                <a:off x="6893581" y="4434286"/>
                <a:ext cx="1443777" cy="14917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lnSpc>
                    <a:spcPct val="125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助力乡村教育资源优质化</a:t>
                </a:r>
              </a:p>
            </p:txBody>
          </p:sp>
        </p:grpSp>
        <p:grpSp>
          <p:nvGrpSpPr>
            <p:cNvPr id="27" name="组合 26"/>
            <p:cNvGrpSpPr/>
            <p:nvPr/>
          </p:nvGrpSpPr>
          <p:grpSpPr>
            <a:xfrm>
              <a:off x="860240" y="1336581"/>
              <a:ext cx="4473315" cy="528212"/>
              <a:chOff x="860240" y="1336581"/>
              <a:chExt cx="4473315" cy="528212"/>
            </a:xfrm>
          </p:grpSpPr>
          <p:sp>
            <p:nvSpPr>
              <p:cNvPr id="26" name="矩形: 圆角 25"/>
              <p:cNvSpPr/>
              <p:nvPr/>
            </p:nvSpPr>
            <p:spPr>
              <a:xfrm>
                <a:off x="860240" y="1336581"/>
                <a:ext cx="4473315" cy="528212"/>
              </a:xfrm>
              <a:prstGeom prst="roundRect">
                <a:avLst>
                  <a:gd name="adj" fmla="val 50000"/>
                </a:avLst>
              </a:prstGeom>
              <a:solidFill>
                <a:srgbClr val="056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8"/>
              <p:cNvSpPr txBox="1"/>
              <p:nvPr/>
            </p:nvSpPr>
            <p:spPr>
              <a:xfrm>
                <a:off x="988966" y="1336581"/>
                <a:ext cx="4224554" cy="497957"/>
              </a:xfrm>
              <a:prstGeom prst="rect">
                <a:avLst/>
              </a:prstGeom>
              <a:noFill/>
            </p:spPr>
            <p:txBody>
              <a:bodyPr wrap="square" rtlCol="0">
                <a:spAutoFit/>
              </a:bodyPr>
              <a:lstStyle/>
              <a:p>
                <a:pPr algn="ct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甲方功能需求总结为以下六点</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4" name="矩形 23"/>
            <p:cNvSpPr/>
            <p:nvPr/>
          </p:nvSpPr>
          <p:spPr>
            <a:xfrm>
              <a:off x="774192" y="5706397"/>
              <a:ext cx="10643615" cy="377411"/>
            </a:xfrm>
            <a:prstGeom prst="rect">
              <a:avLst/>
            </a:prstGeom>
          </p:spPr>
          <p:txBody>
            <a:bodyPr wrap="square">
              <a:spAutoFit/>
            </a:bodyPr>
            <a:lstStyle/>
            <a:p>
              <a:pPr algn="ct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确定了甲方的具体业务功能需求，制作出了第一版功能设定规划</a:t>
              </a:r>
            </a:p>
          </p:txBody>
        </p:sp>
      </p:grpSp>
      <p:sp>
        <p:nvSpPr>
          <p:cNvPr id="30" name="Oval 20">
            <a:extLst>
              <a:ext uri="{FF2B5EF4-FFF2-40B4-BE49-F238E27FC236}">
                <a16:creationId xmlns:a16="http://schemas.microsoft.com/office/drawing/2014/main" id="{84959409-D914-4F30-9179-D771EB31B5F0}"/>
              </a:ext>
            </a:extLst>
          </p:cNvPr>
          <p:cNvSpPr>
            <a:spLocks noChangeArrowheads="1"/>
          </p:cNvSpPr>
          <p:nvPr/>
        </p:nvSpPr>
        <p:spPr bwMode="auto">
          <a:xfrm flipH="1">
            <a:off x="8383482" y="950552"/>
            <a:ext cx="3116494" cy="3116496"/>
          </a:xfrm>
          <a:prstGeom prst="ellipse">
            <a:avLst/>
          </a:prstGeom>
          <a:solidFill>
            <a:srgbClr val="87A436"/>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ru-RU" altLang="en-US" sz="4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514">
            <a:extLst>
              <a:ext uri="{FF2B5EF4-FFF2-40B4-BE49-F238E27FC236}">
                <a16:creationId xmlns:a16="http://schemas.microsoft.com/office/drawing/2014/main" id="{324C53FC-6D57-49D2-BE41-C6C7456EAB9F}"/>
              </a:ext>
            </a:extLst>
          </p:cNvPr>
          <p:cNvSpPr>
            <a:spLocks noChangeAspect="1" noEditPoints="1"/>
          </p:cNvSpPr>
          <p:nvPr/>
        </p:nvSpPr>
        <p:spPr bwMode="auto">
          <a:xfrm>
            <a:off x="9124312" y="1847146"/>
            <a:ext cx="1696088" cy="1200838"/>
          </a:xfrm>
          <a:custGeom>
            <a:avLst/>
            <a:gdLst>
              <a:gd name="T0" fmla="*/ 100 w 106"/>
              <a:gd name="T1" fmla="*/ 63 h 75"/>
              <a:gd name="T2" fmla="*/ 70 w 106"/>
              <a:gd name="T3" fmla="*/ 63 h 75"/>
              <a:gd name="T4" fmla="*/ 70 w 106"/>
              <a:gd name="T5" fmla="*/ 60 h 75"/>
              <a:gd name="T6" fmla="*/ 88 w 106"/>
              <a:gd name="T7" fmla="*/ 60 h 75"/>
              <a:gd name="T8" fmla="*/ 94 w 106"/>
              <a:gd name="T9" fmla="*/ 54 h 75"/>
              <a:gd name="T10" fmla="*/ 94 w 106"/>
              <a:gd name="T11" fmla="*/ 6 h 75"/>
              <a:gd name="T12" fmla="*/ 88 w 106"/>
              <a:gd name="T13" fmla="*/ 0 h 75"/>
              <a:gd name="T14" fmla="*/ 18 w 106"/>
              <a:gd name="T15" fmla="*/ 0 h 75"/>
              <a:gd name="T16" fmla="*/ 12 w 106"/>
              <a:gd name="T17" fmla="*/ 6 h 75"/>
              <a:gd name="T18" fmla="*/ 12 w 106"/>
              <a:gd name="T19" fmla="*/ 54 h 75"/>
              <a:gd name="T20" fmla="*/ 18 w 106"/>
              <a:gd name="T21" fmla="*/ 60 h 75"/>
              <a:gd name="T22" fmla="*/ 35 w 106"/>
              <a:gd name="T23" fmla="*/ 60 h 75"/>
              <a:gd name="T24" fmla="*/ 35 w 106"/>
              <a:gd name="T25" fmla="*/ 63 h 75"/>
              <a:gd name="T26" fmla="*/ 6 w 106"/>
              <a:gd name="T27" fmla="*/ 63 h 75"/>
              <a:gd name="T28" fmla="*/ 0 w 106"/>
              <a:gd name="T29" fmla="*/ 69 h 75"/>
              <a:gd name="T30" fmla="*/ 0 w 106"/>
              <a:gd name="T31" fmla="*/ 69 h 75"/>
              <a:gd name="T32" fmla="*/ 6 w 106"/>
              <a:gd name="T33" fmla="*/ 75 h 75"/>
              <a:gd name="T34" fmla="*/ 100 w 106"/>
              <a:gd name="T35" fmla="*/ 75 h 75"/>
              <a:gd name="T36" fmla="*/ 106 w 106"/>
              <a:gd name="T37" fmla="*/ 69 h 75"/>
              <a:gd name="T38" fmla="*/ 106 w 106"/>
              <a:gd name="T39" fmla="*/ 69 h 75"/>
              <a:gd name="T40" fmla="*/ 100 w 106"/>
              <a:gd name="T41" fmla="*/ 63 h 75"/>
              <a:gd name="T42" fmla="*/ 18 w 106"/>
              <a:gd name="T43" fmla="*/ 56 h 75"/>
              <a:gd name="T44" fmla="*/ 16 w 106"/>
              <a:gd name="T45" fmla="*/ 54 h 75"/>
              <a:gd name="T46" fmla="*/ 16 w 106"/>
              <a:gd name="T47" fmla="*/ 6 h 75"/>
              <a:gd name="T48" fmla="*/ 18 w 106"/>
              <a:gd name="T49" fmla="*/ 4 h 75"/>
              <a:gd name="T50" fmla="*/ 88 w 106"/>
              <a:gd name="T51" fmla="*/ 4 h 75"/>
              <a:gd name="T52" fmla="*/ 90 w 106"/>
              <a:gd name="T53" fmla="*/ 6 h 75"/>
              <a:gd name="T54" fmla="*/ 90 w 106"/>
              <a:gd name="T55" fmla="*/ 54 h 75"/>
              <a:gd name="T56" fmla="*/ 88 w 106"/>
              <a:gd name="T57" fmla="*/ 56 h 75"/>
              <a:gd name="T58" fmla="*/ 18 w 106"/>
              <a:gd name="T59" fmla="*/ 56 h 75"/>
              <a:gd name="T60" fmla="*/ 66 w 106"/>
              <a:gd name="T61" fmla="*/ 63 h 75"/>
              <a:gd name="T62" fmla="*/ 39 w 106"/>
              <a:gd name="T63" fmla="*/ 63 h 75"/>
              <a:gd name="T64" fmla="*/ 39 w 106"/>
              <a:gd name="T65" fmla="*/ 60 h 75"/>
              <a:gd name="T66" fmla="*/ 66 w 106"/>
              <a:gd name="T67" fmla="*/ 60 h 75"/>
              <a:gd name="T68" fmla="*/ 66 w 106"/>
              <a:gd name="T69"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 h="75">
                <a:moveTo>
                  <a:pt x="100" y="63"/>
                </a:moveTo>
                <a:cubicBezTo>
                  <a:pt x="70" y="63"/>
                  <a:pt x="70" y="63"/>
                  <a:pt x="70" y="63"/>
                </a:cubicBezTo>
                <a:cubicBezTo>
                  <a:pt x="70" y="60"/>
                  <a:pt x="70" y="60"/>
                  <a:pt x="70" y="60"/>
                </a:cubicBezTo>
                <a:cubicBezTo>
                  <a:pt x="88" y="60"/>
                  <a:pt x="88" y="60"/>
                  <a:pt x="88" y="60"/>
                </a:cubicBezTo>
                <a:cubicBezTo>
                  <a:pt x="91" y="60"/>
                  <a:pt x="94" y="57"/>
                  <a:pt x="94" y="54"/>
                </a:cubicBezTo>
                <a:cubicBezTo>
                  <a:pt x="94" y="6"/>
                  <a:pt x="94" y="6"/>
                  <a:pt x="94" y="6"/>
                </a:cubicBezTo>
                <a:cubicBezTo>
                  <a:pt x="94" y="3"/>
                  <a:pt x="91" y="0"/>
                  <a:pt x="88" y="0"/>
                </a:cubicBezTo>
                <a:cubicBezTo>
                  <a:pt x="18" y="0"/>
                  <a:pt x="18" y="0"/>
                  <a:pt x="18" y="0"/>
                </a:cubicBezTo>
                <a:cubicBezTo>
                  <a:pt x="14" y="0"/>
                  <a:pt x="12" y="3"/>
                  <a:pt x="12" y="6"/>
                </a:cubicBezTo>
                <a:cubicBezTo>
                  <a:pt x="12" y="54"/>
                  <a:pt x="12" y="54"/>
                  <a:pt x="12" y="54"/>
                </a:cubicBezTo>
                <a:cubicBezTo>
                  <a:pt x="12" y="57"/>
                  <a:pt x="14" y="60"/>
                  <a:pt x="18" y="60"/>
                </a:cubicBezTo>
                <a:cubicBezTo>
                  <a:pt x="35" y="60"/>
                  <a:pt x="35" y="60"/>
                  <a:pt x="35" y="60"/>
                </a:cubicBezTo>
                <a:cubicBezTo>
                  <a:pt x="35" y="63"/>
                  <a:pt x="35" y="63"/>
                  <a:pt x="35" y="63"/>
                </a:cubicBezTo>
                <a:cubicBezTo>
                  <a:pt x="6" y="63"/>
                  <a:pt x="6" y="63"/>
                  <a:pt x="6" y="63"/>
                </a:cubicBezTo>
                <a:cubicBezTo>
                  <a:pt x="2" y="63"/>
                  <a:pt x="0" y="66"/>
                  <a:pt x="0" y="69"/>
                </a:cubicBezTo>
                <a:cubicBezTo>
                  <a:pt x="0" y="69"/>
                  <a:pt x="0" y="69"/>
                  <a:pt x="0" y="69"/>
                </a:cubicBezTo>
                <a:cubicBezTo>
                  <a:pt x="0" y="73"/>
                  <a:pt x="2" y="75"/>
                  <a:pt x="6" y="75"/>
                </a:cubicBezTo>
                <a:cubicBezTo>
                  <a:pt x="100" y="75"/>
                  <a:pt x="100" y="75"/>
                  <a:pt x="100" y="75"/>
                </a:cubicBezTo>
                <a:cubicBezTo>
                  <a:pt x="103" y="75"/>
                  <a:pt x="106" y="73"/>
                  <a:pt x="106" y="69"/>
                </a:cubicBezTo>
                <a:cubicBezTo>
                  <a:pt x="106" y="69"/>
                  <a:pt x="106" y="69"/>
                  <a:pt x="106" y="69"/>
                </a:cubicBezTo>
                <a:cubicBezTo>
                  <a:pt x="106" y="66"/>
                  <a:pt x="103" y="63"/>
                  <a:pt x="100" y="63"/>
                </a:cubicBezTo>
                <a:close/>
                <a:moveTo>
                  <a:pt x="18" y="56"/>
                </a:moveTo>
                <a:cubicBezTo>
                  <a:pt x="17" y="56"/>
                  <a:pt x="16" y="55"/>
                  <a:pt x="16" y="54"/>
                </a:cubicBezTo>
                <a:cubicBezTo>
                  <a:pt x="16" y="6"/>
                  <a:pt x="16" y="6"/>
                  <a:pt x="16" y="6"/>
                </a:cubicBezTo>
                <a:cubicBezTo>
                  <a:pt x="16" y="5"/>
                  <a:pt x="17" y="4"/>
                  <a:pt x="18" y="4"/>
                </a:cubicBezTo>
                <a:cubicBezTo>
                  <a:pt x="88" y="4"/>
                  <a:pt x="88" y="4"/>
                  <a:pt x="88" y="4"/>
                </a:cubicBezTo>
                <a:cubicBezTo>
                  <a:pt x="89" y="4"/>
                  <a:pt x="90" y="5"/>
                  <a:pt x="90" y="6"/>
                </a:cubicBezTo>
                <a:cubicBezTo>
                  <a:pt x="90" y="54"/>
                  <a:pt x="90" y="54"/>
                  <a:pt x="90" y="54"/>
                </a:cubicBezTo>
                <a:cubicBezTo>
                  <a:pt x="90" y="55"/>
                  <a:pt x="89" y="56"/>
                  <a:pt x="88" y="56"/>
                </a:cubicBezTo>
                <a:lnTo>
                  <a:pt x="18" y="56"/>
                </a:lnTo>
                <a:close/>
                <a:moveTo>
                  <a:pt x="66" y="63"/>
                </a:moveTo>
                <a:cubicBezTo>
                  <a:pt x="39" y="63"/>
                  <a:pt x="39" y="63"/>
                  <a:pt x="39" y="63"/>
                </a:cubicBezTo>
                <a:cubicBezTo>
                  <a:pt x="39" y="60"/>
                  <a:pt x="39" y="60"/>
                  <a:pt x="39" y="60"/>
                </a:cubicBezTo>
                <a:cubicBezTo>
                  <a:pt x="66" y="60"/>
                  <a:pt x="66" y="60"/>
                  <a:pt x="66" y="60"/>
                </a:cubicBezTo>
                <a:lnTo>
                  <a:pt x="66" y="63"/>
                </a:lnTo>
                <a:close/>
              </a:path>
            </a:pathLst>
          </a:custGeom>
          <a:solidFill>
            <a:schemeClr val="bg1"/>
          </a:solidFill>
          <a:ln>
            <a:noFill/>
          </a:ln>
        </p:spPr>
        <p:txBody>
          <a:bodyPr vert="horz" wrap="square" lIns="121920" tIns="60960" rIns="121920" bIns="60960" numCol="1" anchor="t" anchorCtr="0" compatLnSpc="1"/>
          <a:lstStyle/>
          <a:p>
            <a:pPr defTabSz="914400"/>
            <a:endParaRPr lang="zh-CN" altLang="en-US" sz="1865">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2" name="矩形 31">
            <a:extLst>
              <a:ext uri="{FF2B5EF4-FFF2-40B4-BE49-F238E27FC236}">
                <a16:creationId xmlns:a16="http://schemas.microsoft.com/office/drawing/2014/main" id="{09A97F26-3F95-4B4F-A082-BAE95DA0AEE8}"/>
              </a:ext>
            </a:extLst>
          </p:cNvPr>
          <p:cNvSpPr/>
          <p:nvPr/>
        </p:nvSpPr>
        <p:spPr>
          <a:xfrm>
            <a:off x="9277031" y="3985835"/>
            <a:ext cx="1443777" cy="14917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lnSpc>
                <a:spcPct val="125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推动美丽乡村，绿色乡村建设</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681D7E87-AD9B-41DC-A675-70F428ED4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标题 4"/>
          <p:cNvSpPr txBox="1"/>
          <p:nvPr/>
        </p:nvSpPr>
        <p:spPr>
          <a:xfrm>
            <a:off x="4550039" y="4123154"/>
            <a:ext cx="9318549" cy="1954624"/>
          </a:xfrm>
          <a:prstGeom prst="rect">
            <a:avLst/>
          </a:prstGeom>
        </p:spPr>
        <p:txBody>
          <a:bodyPr vert="horz" lIns="121891" tIns="60945" rIns="121891" bIns="6094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6000" b="1" dirty="0">
                <a:solidFill>
                  <a:srgbClr val="05692F"/>
                </a:solidFill>
                <a:latin typeface="微软雅黑" panose="020B0503020204020204" pitchFamily="34" charset="-122"/>
                <a:ea typeface="微软雅黑" panose="020B0503020204020204" pitchFamily="34" charset="-122"/>
              </a:rPr>
              <a:t>平台架构原型</a:t>
            </a:r>
          </a:p>
        </p:txBody>
      </p:sp>
      <p:grpSp>
        <p:nvGrpSpPr>
          <p:cNvPr id="2" name="组合 1"/>
          <p:cNvGrpSpPr/>
          <p:nvPr/>
        </p:nvGrpSpPr>
        <p:grpSpPr>
          <a:xfrm>
            <a:off x="8413747" y="4336"/>
            <a:ext cx="2222500" cy="2120902"/>
            <a:chOff x="4984750" y="-3"/>
            <a:chExt cx="2222500" cy="2120902"/>
          </a:xfrm>
        </p:grpSpPr>
        <p:sp>
          <p:nvSpPr>
            <p:cNvPr id="14" name="任意多边形: 形状 13"/>
            <p:cNvSpPr/>
            <p:nvPr/>
          </p:nvSpPr>
          <p:spPr>
            <a:xfrm>
              <a:off x="4984750" y="-3"/>
              <a:ext cx="2222500" cy="2120902"/>
            </a:xfrm>
            <a:custGeom>
              <a:avLst/>
              <a:gdLst>
                <a:gd name="connsiteX0" fmla="*/ 0 w 2222500"/>
                <a:gd name="connsiteY0" fmla="*/ 0 h 2565400"/>
                <a:gd name="connsiteX1" fmla="*/ 2222500 w 2222500"/>
                <a:gd name="connsiteY1" fmla="*/ 0 h 2565400"/>
                <a:gd name="connsiteX2" fmla="*/ 2222500 w 2222500"/>
                <a:gd name="connsiteY2" fmla="*/ 1650997 h 2565400"/>
                <a:gd name="connsiteX3" fmla="*/ 2222500 w 2222500"/>
                <a:gd name="connsiteY3" fmla="*/ 1651000 h 2565400"/>
                <a:gd name="connsiteX4" fmla="*/ 2222500 w 2222500"/>
                <a:gd name="connsiteY4" fmla="*/ 2565400 h 2565400"/>
                <a:gd name="connsiteX5" fmla="*/ 1111250 w 2222500"/>
                <a:gd name="connsiteY5" fmla="*/ 2160474 h 2565400"/>
                <a:gd name="connsiteX6" fmla="*/ 0 w 2222500"/>
                <a:gd name="connsiteY6" fmla="*/ 2565400 h 2565400"/>
                <a:gd name="connsiteX7" fmla="*/ 0 w 2222500"/>
                <a:gd name="connsiteY7" fmla="*/ 1651000 h 2565400"/>
                <a:gd name="connsiteX8" fmla="*/ 0 w 2222500"/>
                <a:gd name="connsiteY8" fmla="*/ 1650997 h 256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0" h="2565400">
                  <a:moveTo>
                    <a:pt x="0" y="0"/>
                  </a:moveTo>
                  <a:lnTo>
                    <a:pt x="2222500" y="0"/>
                  </a:lnTo>
                  <a:lnTo>
                    <a:pt x="2222500" y="1650997"/>
                  </a:lnTo>
                  <a:lnTo>
                    <a:pt x="2222500" y="1651000"/>
                  </a:lnTo>
                  <a:lnTo>
                    <a:pt x="2222500" y="2565400"/>
                  </a:lnTo>
                  <a:lnTo>
                    <a:pt x="1111250" y="2160474"/>
                  </a:lnTo>
                  <a:lnTo>
                    <a:pt x="0" y="2565400"/>
                  </a:lnTo>
                  <a:lnTo>
                    <a:pt x="0" y="1651000"/>
                  </a:lnTo>
                  <a:lnTo>
                    <a:pt x="0" y="1650997"/>
                  </a:lnTo>
                  <a:close/>
                </a:path>
              </a:pathLst>
            </a:custGeom>
            <a:solidFill>
              <a:srgbClr val="87A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4"/>
            <p:cNvSpPr txBox="1"/>
            <p:nvPr/>
          </p:nvSpPr>
          <p:spPr>
            <a:xfrm>
              <a:off x="5345598" y="287362"/>
              <a:ext cx="1500801" cy="1393772"/>
            </a:xfrm>
            <a:prstGeom prst="rect">
              <a:avLst/>
            </a:prstGeom>
          </p:spPr>
          <p:txBody>
            <a:bodyPr vert="horz" lIns="121891" tIns="60945" rIns="121891" bIns="6094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a:solidFill>
                    <a:schemeClr val="bg1"/>
                  </a:solidFill>
                  <a:latin typeface="微软雅黑" panose="020B0503020204020204" pitchFamily="34" charset="-122"/>
                  <a:ea typeface="微软雅黑" panose="020B0503020204020204" pitchFamily="34" charset="-122"/>
                </a:rPr>
                <a:t>04</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grpSp>
      <p:pic>
        <p:nvPicPr>
          <p:cNvPr id="10" name="图片 9">
            <a:extLst>
              <a:ext uri="{FF2B5EF4-FFF2-40B4-BE49-F238E27FC236}">
                <a16:creationId xmlns:a16="http://schemas.microsoft.com/office/drawing/2014/main" id="{48C9E6FA-5388-4A17-A7E0-0AA860440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3062514" y="6080448"/>
            <a:ext cx="9129486" cy="1171731"/>
          </a:xfrm>
          <a:prstGeom prst="rect">
            <a:avLst/>
          </a:prstGeom>
        </p:spPr>
      </p:pic>
    </p:spTree>
    <p:extLst>
      <p:ext uri="{BB962C8B-B14F-4D97-AF65-F5344CB8AC3E}">
        <p14:creationId xmlns:p14="http://schemas.microsoft.com/office/powerpoint/2010/main" val="968600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图片 235">
            <a:extLst>
              <a:ext uri="{FF2B5EF4-FFF2-40B4-BE49-F238E27FC236}">
                <a16:creationId xmlns:a16="http://schemas.microsoft.com/office/drawing/2014/main" id="{94EE2ECE-D08A-4FEA-A956-40B9D749F96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45000"/>
          <a:stretch>
            <a:fillRect/>
          </a:stretch>
        </p:blipFill>
        <p:spPr>
          <a:xfrm>
            <a:off x="0" y="4035222"/>
            <a:ext cx="12192000" cy="2831130"/>
          </a:xfrm>
          <a:prstGeom prst="rect">
            <a:avLst/>
          </a:prstGeom>
        </p:spPr>
      </p:pic>
      <p:sp>
        <p:nvSpPr>
          <p:cNvPr id="2" name="文本占位符 1"/>
          <p:cNvSpPr txBox="1"/>
          <p:nvPr/>
        </p:nvSpPr>
        <p:spPr>
          <a:xfrm>
            <a:off x="324644" y="281288"/>
            <a:ext cx="6552728" cy="575867"/>
          </a:xfrm>
          <a:prstGeom prst="rect">
            <a:avLst/>
          </a:prstGeom>
        </p:spPr>
        <p:txBody>
          <a:bodyPr>
            <a:noAutofit/>
          </a:bodyPr>
          <a:lstStyle>
            <a:defPPr>
              <a:defRPr lang="zh-CN"/>
            </a:defPPr>
            <a:lvl1pPr indent="0">
              <a:lnSpc>
                <a:spcPct val="90000"/>
              </a:lnSpc>
              <a:spcBef>
                <a:spcPts val="1000"/>
              </a:spcBef>
              <a:buFont typeface="Arial" panose="020B0604020202020204" pitchFamily="34" charset="0"/>
              <a:buNone/>
              <a:defRPr sz="3200" b="1">
                <a:solidFill>
                  <a:srgbClr val="05692F"/>
                </a:solidFill>
                <a:latin typeface="微软雅黑" panose="020B0503020204020204" pitchFamily="34" charset="-122"/>
                <a:ea typeface="微软雅黑" panose="020B0503020204020204" pitchFamily="34" charset="-122"/>
                <a:cs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mn-lt"/>
              </a:rPr>
              <a:t>四、平台架构原型</a:t>
            </a:r>
          </a:p>
        </p:txBody>
      </p:sp>
      <p:sp>
        <p:nvSpPr>
          <p:cNvPr id="132" name="任意多边形: 形状 131">
            <a:extLst>
              <a:ext uri="{FF2B5EF4-FFF2-40B4-BE49-F238E27FC236}">
                <a16:creationId xmlns:a16="http://schemas.microsoft.com/office/drawing/2014/main" id="{5641936E-2B43-4836-936E-FEB68428D40B}"/>
              </a:ext>
            </a:extLst>
          </p:cNvPr>
          <p:cNvSpPr/>
          <p:nvPr/>
        </p:nvSpPr>
        <p:spPr>
          <a:xfrm>
            <a:off x="7138308" y="1977682"/>
            <a:ext cx="1118980" cy="1155076"/>
          </a:xfrm>
          <a:custGeom>
            <a:avLst/>
            <a:gdLst>
              <a:gd name="connsiteX0" fmla="*/ 0 w 1118980"/>
              <a:gd name="connsiteY0" fmla="*/ 1155076 h 1155076"/>
              <a:gd name="connsiteX1" fmla="*/ 1118980 w 1118980"/>
              <a:gd name="connsiteY1" fmla="*/ 0 h 1155076"/>
            </a:gdLst>
            <a:ahLst/>
            <a:cxnLst>
              <a:cxn ang="0">
                <a:pos x="connsiteX0" y="connsiteY0"/>
              </a:cxn>
              <a:cxn ang="0">
                <a:pos x="connsiteX1" y="connsiteY1"/>
              </a:cxn>
            </a:cxnLst>
            <a:rect l="l" t="t" r="r" b="b"/>
            <a:pathLst>
              <a:path w="1118980" h="1155076">
                <a:moveTo>
                  <a:pt x="0" y="1155076"/>
                </a:moveTo>
                <a:cubicBezTo>
                  <a:pt x="248663" y="385025"/>
                  <a:pt x="621656" y="0"/>
                  <a:pt x="1118980" y="0"/>
                </a:cubicBezTo>
              </a:path>
            </a:pathLst>
          </a:custGeom>
          <a:noFill/>
          <a:ln w="12030" cap="flat">
            <a:solidFill>
              <a:srgbClr val="038003"/>
            </a:solidFill>
            <a:prstDash val="solid"/>
            <a:miter/>
          </a:ln>
        </p:spPr>
        <p:txBody>
          <a:bodyPr rtlCol="0" anchor="ctr"/>
          <a:lstStyle/>
          <a:p>
            <a:endParaRPr lang="zh-CN" altLang="en-US"/>
          </a:p>
        </p:txBody>
      </p:sp>
      <p:sp>
        <p:nvSpPr>
          <p:cNvPr id="133" name="任意多边形: 形状 132">
            <a:extLst>
              <a:ext uri="{FF2B5EF4-FFF2-40B4-BE49-F238E27FC236}">
                <a16:creationId xmlns:a16="http://schemas.microsoft.com/office/drawing/2014/main" id="{A645399F-3CBF-4829-BF9F-09FCE8EC437D}"/>
              </a:ext>
            </a:extLst>
          </p:cNvPr>
          <p:cNvSpPr/>
          <p:nvPr/>
        </p:nvSpPr>
        <p:spPr>
          <a:xfrm>
            <a:off x="8221192" y="3565258"/>
            <a:ext cx="758018" cy="24718"/>
          </a:xfrm>
          <a:custGeom>
            <a:avLst/>
            <a:gdLst>
              <a:gd name="connsiteX0" fmla="*/ 0 w 758018"/>
              <a:gd name="connsiteY0" fmla="*/ 0 h 24718"/>
              <a:gd name="connsiteX1" fmla="*/ 758019 w 758018"/>
              <a:gd name="connsiteY1" fmla="*/ 24718 h 24718"/>
            </a:gdLst>
            <a:ahLst/>
            <a:cxnLst>
              <a:cxn ang="0">
                <a:pos x="connsiteX0" y="connsiteY0"/>
              </a:cxn>
              <a:cxn ang="0">
                <a:pos x="connsiteX1" y="connsiteY1"/>
              </a:cxn>
            </a:cxnLst>
            <a:rect l="l" t="t" r="r" b="b"/>
            <a:pathLst>
              <a:path w="758018" h="24718">
                <a:moveTo>
                  <a:pt x="0" y="0"/>
                </a:moveTo>
                <a:cubicBezTo>
                  <a:pt x="168449" y="16479"/>
                  <a:pt x="421122" y="24718"/>
                  <a:pt x="758019" y="24718"/>
                </a:cubicBezTo>
              </a:path>
            </a:pathLst>
          </a:custGeom>
          <a:noFill/>
          <a:ln w="12030" cap="flat">
            <a:solidFill>
              <a:srgbClr val="038003"/>
            </a:solid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FD88F21B-6C68-45DD-AC90-7BCFDEB1C9A3}"/>
              </a:ext>
            </a:extLst>
          </p:cNvPr>
          <p:cNvSpPr/>
          <p:nvPr/>
        </p:nvSpPr>
        <p:spPr>
          <a:xfrm>
            <a:off x="7070851" y="3902809"/>
            <a:ext cx="1174405" cy="1479941"/>
          </a:xfrm>
          <a:custGeom>
            <a:avLst/>
            <a:gdLst>
              <a:gd name="connsiteX0" fmla="*/ 0 w 1174405"/>
              <a:gd name="connsiteY0" fmla="*/ 0 h 1479941"/>
              <a:gd name="connsiteX1" fmla="*/ 1174405 w 1174405"/>
              <a:gd name="connsiteY1" fmla="*/ 1479941 h 1479941"/>
            </a:gdLst>
            <a:ahLst/>
            <a:cxnLst>
              <a:cxn ang="0">
                <a:pos x="connsiteX0" y="connsiteY0"/>
              </a:cxn>
              <a:cxn ang="0">
                <a:pos x="connsiteX1" y="connsiteY1"/>
              </a:cxn>
            </a:cxnLst>
            <a:rect l="l" t="t" r="r" b="b"/>
            <a:pathLst>
              <a:path w="1174405" h="1479941">
                <a:moveTo>
                  <a:pt x="0" y="0"/>
                </a:moveTo>
                <a:cubicBezTo>
                  <a:pt x="260979" y="986628"/>
                  <a:pt x="652448" y="1479941"/>
                  <a:pt x="1174405" y="1479941"/>
                </a:cubicBezTo>
              </a:path>
            </a:pathLst>
          </a:custGeom>
          <a:noFill/>
          <a:ln w="12030" cap="flat">
            <a:solidFill>
              <a:srgbClr val="038003"/>
            </a:solid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5BB43157-9A82-425F-8E84-B5A40F6AC930}"/>
              </a:ext>
            </a:extLst>
          </p:cNvPr>
          <p:cNvSpPr/>
          <p:nvPr/>
        </p:nvSpPr>
        <p:spPr>
          <a:xfrm>
            <a:off x="5261309" y="3902809"/>
            <a:ext cx="1191484" cy="1467909"/>
          </a:xfrm>
          <a:custGeom>
            <a:avLst/>
            <a:gdLst>
              <a:gd name="connsiteX0" fmla="*/ 1191485 w 1191484"/>
              <a:gd name="connsiteY0" fmla="*/ 0 h 1467909"/>
              <a:gd name="connsiteX1" fmla="*/ 0 w 1191484"/>
              <a:gd name="connsiteY1" fmla="*/ 1467909 h 1467909"/>
            </a:gdLst>
            <a:ahLst/>
            <a:cxnLst>
              <a:cxn ang="0">
                <a:pos x="connsiteX0" y="connsiteY0"/>
              </a:cxn>
              <a:cxn ang="0">
                <a:pos x="connsiteX1" y="connsiteY1"/>
              </a:cxn>
            </a:cxnLst>
            <a:rect l="l" t="t" r="r" b="b"/>
            <a:pathLst>
              <a:path w="1191484" h="1467909">
                <a:moveTo>
                  <a:pt x="1191485" y="0"/>
                </a:moveTo>
                <a:cubicBezTo>
                  <a:pt x="926711" y="978606"/>
                  <a:pt x="529549" y="1467909"/>
                  <a:pt x="0" y="1467909"/>
                </a:cubicBezTo>
              </a:path>
            </a:pathLst>
          </a:custGeom>
          <a:noFill/>
          <a:ln w="12030" cap="flat">
            <a:solidFill>
              <a:srgbClr val="038003"/>
            </a:solidFill>
            <a:prstDash val="solid"/>
            <a:miter/>
          </a:ln>
        </p:spPr>
        <p:txBody>
          <a:bodyPr rtlCol="0" anchor="ctr"/>
          <a:lstStyle/>
          <a:p>
            <a:endParaRPr lang="zh-CN" altLang="en-US"/>
          </a:p>
        </p:txBody>
      </p:sp>
      <p:sp>
        <p:nvSpPr>
          <p:cNvPr id="136" name="任意多边形: 形状 135">
            <a:extLst>
              <a:ext uri="{FF2B5EF4-FFF2-40B4-BE49-F238E27FC236}">
                <a16:creationId xmlns:a16="http://schemas.microsoft.com/office/drawing/2014/main" id="{76BD1424-A317-477F-BD40-8948141E9A8D}"/>
              </a:ext>
            </a:extLst>
          </p:cNvPr>
          <p:cNvSpPr/>
          <p:nvPr/>
        </p:nvSpPr>
        <p:spPr>
          <a:xfrm>
            <a:off x="4539386" y="3675176"/>
            <a:ext cx="770050" cy="83248"/>
          </a:xfrm>
          <a:custGeom>
            <a:avLst/>
            <a:gdLst>
              <a:gd name="connsiteX0" fmla="*/ 770051 w 770050"/>
              <a:gd name="connsiteY0" fmla="*/ 0 h 83248"/>
              <a:gd name="connsiteX1" fmla="*/ 0 w 770050"/>
              <a:gd name="connsiteY1" fmla="*/ 83249 h 83248"/>
            </a:gdLst>
            <a:ahLst/>
            <a:cxnLst>
              <a:cxn ang="0">
                <a:pos x="connsiteX0" y="connsiteY0"/>
              </a:cxn>
              <a:cxn ang="0">
                <a:pos x="connsiteX1" y="connsiteY1"/>
              </a:cxn>
            </a:cxnLst>
            <a:rect l="l" t="t" r="r" b="b"/>
            <a:pathLst>
              <a:path w="770050" h="83248">
                <a:moveTo>
                  <a:pt x="770051" y="0"/>
                </a:moveTo>
                <a:cubicBezTo>
                  <a:pt x="598928" y="55499"/>
                  <a:pt x="342245" y="83249"/>
                  <a:pt x="0" y="83249"/>
                </a:cubicBezTo>
              </a:path>
            </a:pathLst>
          </a:custGeom>
          <a:noFill/>
          <a:ln w="12030" cap="flat">
            <a:solidFill>
              <a:srgbClr val="038003"/>
            </a:solidFill>
            <a:prstDash val="solid"/>
            <a:miter/>
          </a:ln>
        </p:spPr>
        <p:txBody>
          <a:bodyPr rtlCol="0" anchor="ctr"/>
          <a:lstStyle/>
          <a:p>
            <a:endParaRPr lang="zh-CN" altLang="en-US"/>
          </a:p>
        </p:txBody>
      </p:sp>
      <p:sp>
        <p:nvSpPr>
          <p:cNvPr id="137" name="任意多边形: 形状 136">
            <a:extLst>
              <a:ext uri="{FF2B5EF4-FFF2-40B4-BE49-F238E27FC236}">
                <a16:creationId xmlns:a16="http://schemas.microsoft.com/office/drawing/2014/main" id="{87B75F72-D32A-4473-BAB8-432C801FD3F9}"/>
              </a:ext>
            </a:extLst>
          </p:cNvPr>
          <p:cNvSpPr/>
          <p:nvPr/>
        </p:nvSpPr>
        <p:spPr>
          <a:xfrm>
            <a:off x="5253815" y="1964043"/>
            <a:ext cx="1141398" cy="1168715"/>
          </a:xfrm>
          <a:custGeom>
            <a:avLst/>
            <a:gdLst>
              <a:gd name="connsiteX0" fmla="*/ 1121871 w 1121871"/>
              <a:gd name="connsiteY0" fmla="*/ 1167108 h 1167108"/>
              <a:gd name="connsiteX1" fmla="*/ 0 w 1121871"/>
              <a:gd name="connsiteY1" fmla="*/ 0 h 1167108"/>
            </a:gdLst>
            <a:ahLst/>
            <a:cxnLst>
              <a:cxn ang="0">
                <a:pos x="connsiteX0" y="connsiteY0"/>
              </a:cxn>
              <a:cxn ang="0">
                <a:pos x="connsiteX1" y="connsiteY1"/>
              </a:cxn>
            </a:cxnLst>
            <a:rect l="l" t="t" r="r" b="b"/>
            <a:pathLst>
              <a:path w="1121871" h="1167108">
                <a:moveTo>
                  <a:pt x="1121871" y="1167108"/>
                </a:moveTo>
                <a:cubicBezTo>
                  <a:pt x="872567" y="389036"/>
                  <a:pt x="498609" y="0"/>
                  <a:pt x="0" y="0"/>
                </a:cubicBezTo>
              </a:path>
            </a:pathLst>
          </a:custGeom>
          <a:noFill/>
          <a:ln w="12030" cap="flat">
            <a:solidFill>
              <a:srgbClr val="038003"/>
            </a:solidFill>
            <a:prstDash val="solid"/>
            <a:miter/>
          </a:ln>
        </p:spPr>
        <p:txBody>
          <a:bodyPr rtlCol="0" anchor="ctr"/>
          <a:lstStyle/>
          <a:p>
            <a:endParaRPr lang="zh-CN" altLang="en-US"/>
          </a:p>
        </p:txBody>
      </p:sp>
      <p:sp>
        <p:nvSpPr>
          <p:cNvPr id="138" name="任意多边形: 形状 137">
            <a:extLst>
              <a:ext uri="{FF2B5EF4-FFF2-40B4-BE49-F238E27FC236}">
                <a16:creationId xmlns:a16="http://schemas.microsoft.com/office/drawing/2014/main" id="{48454C4F-E981-4B2B-98FE-517A13F18D7F}"/>
              </a:ext>
            </a:extLst>
          </p:cNvPr>
          <p:cNvSpPr/>
          <p:nvPr/>
        </p:nvSpPr>
        <p:spPr>
          <a:xfrm>
            <a:off x="5309437" y="3132759"/>
            <a:ext cx="2911754" cy="770050"/>
          </a:xfrm>
          <a:custGeom>
            <a:avLst/>
            <a:gdLst>
              <a:gd name="connsiteX0" fmla="*/ 96256 w 2911754"/>
              <a:gd name="connsiteY0" fmla="*/ 0 h 770050"/>
              <a:gd name="connsiteX1" fmla="*/ 0 w 2911754"/>
              <a:gd name="connsiteY1" fmla="*/ 96256 h 770050"/>
              <a:gd name="connsiteX2" fmla="*/ 0 w 2911754"/>
              <a:gd name="connsiteY2" fmla="*/ 673794 h 770050"/>
              <a:gd name="connsiteX3" fmla="*/ 96256 w 2911754"/>
              <a:gd name="connsiteY3" fmla="*/ 770051 h 770050"/>
              <a:gd name="connsiteX4" fmla="*/ 2815499 w 2911754"/>
              <a:gd name="connsiteY4" fmla="*/ 770051 h 770050"/>
              <a:gd name="connsiteX5" fmla="*/ 2911755 w 2911754"/>
              <a:gd name="connsiteY5" fmla="*/ 673794 h 770050"/>
              <a:gd name="connsiteX6" fmla="*/ 2911755 w 2911754"/>
              <a:gd name="connsiteY6" fmla="*/ 96256 h 770050"/>
              <a:gd name="connsiteX7" fmla="*/ 2815499 w 2911754"/>
              <a:gd name="connsiteY7" fmla="*/ 0 h 77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1754" h="770050">
                <a:moveTo>
                  <a:pt x="96256" y="0"/>
                </a:moveTo>
                <a:cubicBezTo>
                  <a:pt x="43095" y="0"/>
                  <a:pt x="0" y="43095"/>
                  <a:pt x="0" y="96256"/>
                </a:cubicBezTo>
                <a:lnTo>
                  <a:pt x="0" y="673794"/>
                </a:lnTo>
                <a:cubicBezTo>
                  <a:pt x="0" y="726955"/>
                  <a:pt x="43095" y="770051"/>
                  <a:pt x="96256" y="770051"/>
                </a:cubicBezTo>
                <a:lnTo>
                  <a:pt x="2815499" y="770051"/>
                </a:lnTo>
                <a:cubicBezTo>
                  <a:pt x="2868659" y="770051"/>
                  <a:pt x="2911755" y="726955"/>
                  <a:pt x="2911755" y="673794"/>
                </a:cubicBezTo>
                <a:lnTo>
                  <a:pt x="2911755" y="96256"/>
                </a:lnTo>
                <a:cubicBezTo>
                  <a:pt x="2911755" y="43095"/>
                  <a:pt x="2868659" y="0"/>
                  <a:pt x="2815499" y="0"/>
                </a:cubicBezTo>
                <a:close/>
              </a:path>
            </a:pathLst>
          </a:custGeom>
          <a:solidFill>
            <a:srgbClr val="EBF1DE"/>
          </a:solidFill>
          <a:ln w="12030" cap="flat">
            <a:noFill/>
            <a:prstDash val="solid"/>
            <a:miter/>
          </a:ln>
        </p:spPr>
        <p:txBody>
          <a:bodyPr rtlCol="0" anchor="ctr"/>
          <a:lstStyle/>
          <a:p>
            <a:endParaRPr lang="zh-CN" altLang="en-US"/>
          </a:p>
        </p:txBody>
      </p:sp>
      <p:sp>
        <p:nvSpPr>
          <p:cNvPr id="139" name="任意多边形: 形状 138">
            <a:extLst>
              <a:ext uri="{FF2B5EF4-FFF2-40B4-BE49-F238E27FC236}">
                <a16:creationId xmlns:a16="http://schemas.microsoft.com/office/drawing/2014/main" id="{60AE82C7-6125-4600-A2BF-54C018282928}"/>
              </a:ext>
            </a:extLst>
          </p:cNvPr>
          <p:cNvSpPr/>
          <p:nvPr/>
        </p:nvSpPr>
        <p:spPr>
          <a:xfrm>
            <a:off x="5309437" y="3132759"/>
            <a:ext cx="2911754" cy="770050"/>
          </a:xfrm>
          <a:custGeom>
            <a:avLst/>
            <a:gdLst>
              <a:gd name="connsiteX0" fmla="*/ 96256 w 2911754"/>
              <a:gd name="connsiteY0" fmla="*/ 0 h 770050"/>
              <a:gd name="connsiteX1" fmla="*/ 0 w 2911754"/>
              <a:gd name="connsiteY1" fmla="*/ 96256 h 770050"/>
              <a:gd name="connsiteX2" fmla="*/ 0 w 2911754"/>
              <a:gd name="connsiteY2" fmla="*/ 673794 h 770050"/>
              <a:gd name="connsiteX3" fmla="*/ 96256 w 2911754"/>
              <a:gd name="connsiteY3" fmla="*/ 770051 h 770050"/>
              <a:gd name="connsiteX4" fmla="*/ 2815499 w 2911754"/>
              <a:gd name="connsiteY4" fmla="*/ 770051 h 770050"/>
              <a:gd name="connsiteX5" fmla="*/ 2911755 w 2911754"/>
              <a:gd name="connsiteY5" fmla="*/ 673794 h 770050"/>
              <a:gd name="connsiteX6" fmla="*/ 2911755 w 2911754"/>
              <a:gd name="connsiteY6" fmla="*/ 96256 h 770050"/>
              <a:gd name="connsiteX7" fmla="*/ 2815499 w 2911754"/>
              <a:gd name="connsiteY7" fmla="*/ 0 h 77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1754" h="770050">
                <a:moveTo>
                  <a:pt x="96256" y="0"/>
                </a:moveTo>
                <a:cubicBezTo>
                  <a:pt x="43095" y="0"/>
                  <a:pt x="0" y="43095"/>
                  <a:pt x="0" y="96256"/>
                </a:cubicBezTo>
                <a:lnTo>
                  <a:pt x="0" y="673794"/>
                </a:lnTo>
                <a:cubicBezTo>
                  <a:pt x="0" y="726955"/>
                  <a:pt x="43095" y="770051"/>
                  <a:pt x="96256" y="770051"/>
                </a:cubicBezTo>
                <a:lnTo>
                  <a:pt x="2815499" y="770051"/>
                </a:lnTo>
                <a:cubicBezTo>
                  <a:pt x="2868659" y="770051"/>
                  <a:pt x="2911755" y="726955"/>
                  <a:pt x="2911755" y="673794"/>
                </a:cubicBezTo>
                <a:lnTo>
                  <a:pt x="2911755" y="96256"/>
                </a:lnTo>
                <a:cubicBezTo>
                  <a:pt x="2911755" y="43095"/>
                  <a:pt x="2868659" y="0"/>
                  <a:pt x="2815499" y="0"/>
                </a:cubicBezTo>
                <a:close/>
              </a:path>
            </a:pathLst>
          </a:custGeom>
          <a:noFill/>
          <a:ln w="60152" cap="flat">
            <a:solidFill>
              <a:srgbClr val="038003"/>
            </a:solid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8383F219-5A4A-4EA1-99DE-1F2ADC008867}"/>
              </a:ext>
            </a:extLst>
          </p:cNvPr>
          <p:cNvSpPr/>
          <p:nvPr/>
        </p:nvSpPr>
        <p:spPr>
          <a:xfrm>
            <a:off x="5735532" y="3399931"/>
            <a:ext cx="2071597" cy="247737"/>
          </a:xfrm>
          <a:custGeom>
            <a:avLst/>
            <a:gdLst>
              <a:gd name="connsiteX0" fmla="*/ 7403 w 2071597"/>
              <a:gd name="connsiteY0" fmla="*/ 51818 h 247737"/>
              <a:gd name="connsiteX1" fmla="*/ 26649 w 2071597"/>
              <a:gd name="connsiteY1" fmla="*/ 51818 h 247737"/>
              <a:gd name="connsiteX2" fmla="*/ 9130 w 2071597"/>
              <a:gd name="connsiteY2" fmla="*/ 23688 h 247737"/>
              <a:gd name="connsiteX3" fmla="*/ 31337 w 2071597"/>
              <a:gd name="connsiteY3" fmla="*/ 9870 h 247737"/>
              <a:gd name="connsiteX4" fmla="*/ 52064 w 2071597"/>
              <a:gd name="connsiteY4" fmla="*/ 38493 h 247737"/>
              <a:gd name="connsiteX5" fmla="*/ 29857 w 2071597"/>
              <a:gd name="connsiteY5" fmla="*/ 51818 h 247737"/>
              <a:gd name="connsiteX6" fmla="*/ 57493 w 2071597"/>
              <a:gd name="connsiteY6" fmla="*/ 51818 h 247737"/>
              <a:gd name="connsiteX7" fmla="*/ 57493 w 2071597"/>
              <a:gd name="connsiteY7" fmla="*/ 3455 h 247737"/>
              <a:gd name="connsiteX8" fmla="*/ 88830 w 2071597"/>
              <a:gd name="connsiteY8" fmla="*/ 3455 h 247737"/>
              <a:gd name="connsiteX9" fmla="*/ 88830 w 2071597"/>
              <a:gd name="connsiteY9" fmla="*/ 51818 h 247737"/>
              <a:gd name="connsiteX10" fmla="*/ 114739 w 2071597"/>
              <a:gd name="connsiteY10" fmla="*/ 51818 h 247737"/>
              <a:gd name="connsiteX11" fmla="*/ 94259 w 2071597"/>
              <a:gd name="connsiteY11" fmla="*/ 38493 h 247737"/>
              <a:gd name="connsiteX12" fmla="*/ 114986 w 2071597"/>
              <a:gd name="connsiteY12" fmla="*/ 9130 h 247737"/>
              <a:gd name="connsiteX13" fmla="*/ 138181 w 2071597"/>
              <a:gd name="connsiteY13" fmla="*/ 22948 h 247737"/>
              <a:gd name="connsiteX14" fmla="*/ 117700 w 2071597"/>
              <a:gd name="connsiteY14" fmla="*/ 51818 h 247737"/>
              <a:gd name="connsiteX15" fmla="*/ 132012 w 2071597"/>
              <a:gd name="connsiteY15" fmla="*/ 51818 h 247737"/>
              <a:gd name="connsiteX16" fmla="*/ 132012 w 2071597"/>
              <a:gd name="connsiteY16" fmla="*/ 76986 h 247737"/>
              <a:gd name="connsiteX17" fmla="*/ 88830 w 2071597"/>
              <a:gd name="connsiteY17" fmla="*/ 76986 h 247737"/>
              <a:gd name="connsiteX18" fmla="*/ 88830 w 2071597"/>
              <a:gd name="connsiteY18" fmla="*/ 94259 h 247737"/>
              <a:gd name="connsiteX19" fmla="*/ 97220 w 2071597"/>
              <a:gd name="connsiteY19" fmla="*/ 82908 h 247737"/>
              <a:gd name="connsiteX20" fmla="*/ 126460 w 2071597"/>
              <a:gd name="connsiteY20" fmla="*/ 99194 h 247737"/>
              <a:gd name="connsiteX21" fmla="*/ 161375 w 2071597"/>
              <a:gd name="connsiteY21" fmla="*/ 2221 h 247737"/>
              <a:gd name="connsiteX22" fmla="*/ 195180 w 2071597"/>
              <a:gd name="connsiteY22" fmla="*/ 5429 h 247737"/>
              <a:gd name="connsiteX23" fmla="*/ 184693 w 2071597"/>
              <a:gd name="connsiteY23" fmla="*/ 41948 h 247737"/>
              <a:gd name="connsiteX24" fmla="*/ 246504 w 2071597"/>
              <a:gd name="connsiteY24" fmla="*/ 41948 h 247737"/>
              <a:gd name="connsiteX25" fmla="*/ 246504 w 2071597"/>
              <a:gd name="connsiteY25" fmla="*/ 72051 h 247737"/>
              <a:gd name="connsiteX26" fmla="*/ 236511 w 2071597"/>
              <a:gd name="connsiteY26" fmla="*/ 72051 h 247737"/>
              <a:gd name="connsiteX27" fmla="*/ 208751 w 2071597"/>
              <a:gd name="connsiteY27" fmla="*/ 179511 h 247737"/>
              <a:gd name="connsiteX28" fmla="*/ 247491 w 2071597"/>
              <a:gd name="connsiteY28" fmla="*/ 211219 h 247737"/>
              <a:gd name="connsiteX29" fmla="*/ 226024 w 2071597"/>
              <a:gd name="connsiteY29" fmla="*/ 244037 h 247737"/>
              <a:gd name="connsiteX30" fmla="*/ 188641 w 2071597"/>
              <a:gd name="connsiteY30" fmla="*/ 208998 h 247737"/>
              <a:gd name="connsiteX31" fmla="*/ 141388 w 2071597"/>
              <a:gd name="connsiteY31" fmla="*/ 247738 h 247737"/>
              <a:gd name="connsiteX32" fmla="*/ 119304 w 2071597"/>
              <a:gd name="connsiteY32" fmla="*/ 221089 h 247737"/>
              <a:gd name="connsiteX33" fmla="*/ 110544 w 2071597"/>
              <a:gd name="connsiteY33" fmla="*/ 235647 h 247737"/>
              <a:gd name="connsiteX34" fmla="*/ 78220 w 2071597"/>
              <a:gd name="connsiteY34" fmla="*/ 218375 h 247737"/>
              <a:gd name="connsiteX35" fmla="*/ 13571 w 2071597"/>
              <a:gd name="connsiteY35" fmla="*/ 244037 h 247737"/>
              <a:gd name="connsiteX36" fmla="*/ 494 w 2071597"/>
              <a:gd name="connsiteY36" fmla="*/ 213686 h 247737"/>
              <a:gd name="connsiteX37" fmla="*/ 45896 w 2071597"/>
              <a:gd name="connsiteY37" fmla="*/ 203323 h 247737"/>
              <a:gd name="connsiteX38" fmla="*/ 9870 w 2071597"/>
              <a:gd name="connsiteY38" fmla="*/ 188024 h 247737"/>
              <a:gd name="connsiteX39" fmla="*/ 24922 w 2071597"/>
              <a:gd name="connsiteY39" fmla="*/ 163596 h 247737"/>
              <a:gd name="connsiteX40" fmla="*/ 4688 w 2071597"/>
              <a:gd name="connsiteY40" fmla="*/ 163596 h 247737"/>
              <a:gd name="connsiteX41" fmla="*/ 4688 w 2071597"/>
              <a:gd name="connsiteY41" fmla="*/ 138427 h 247737"/>
              <a:gd name="connsiteX42" fmla="*/ 37136 w 2071597"/>
              <a:gd name="connsiteY42" fmla="*/ 138427 h 247737"/>
              <a:gd name="connsiteX43" fmla="*/ 44168 w 2071597"/>
              <a:gd name="connsiteY43" fmla="*/ 118934 h 247737"/>
              <a:gd name="connsiteX44" fmla="*/ 57493 w 2071597"/>
              <a:gd name="connsiteY44" fmla="*/ 120168 h 247737"/>
              <a:gd name="connsiteX45" fmla="*/ 57493 w 2071597"/>
              <a:gd name="connsiteY45" fmla="*/ 96480 h 247737"/>
              <a:gd name="connsiteX46" fmla="*/ 11597 w 2071597"/>
              <a:gd name="connsiteY46" fmla="*/ 132258 h 247737"/>
              <a:gd name="connsiteX47" fmla="*/ 0 w 2071597"/>
              <a:gd name="connsiteY47" fmla="*/ 102648 h 247737"/>
              <a:gd name="connsiteX48" fmla="*/ 44292 w 2071597"/>
              <a:gd name="connsiteY48" fmla="*/ 76986 h 247737"/>
              <a:gd name="connsiteX49" fmla="*/ 7403 w 2071597"/>
              <a:gd name="connsiteY49" fmla="*/ 76986 h 247737"/>
              <a:gd name="connsiteX50" fmla="*/ 171492 w 2071597"/>
              <a:gd name="connsiteY50" fmla="*/ 79084 h 247737"/>
              <a:gd name="connsiteX51" fmla="*/ 188764 w 2071597"/>
              <a:gd name="connsiteY51" fmla="*/ 147804 h 247737"/>
              <a:gd name="connsiteX52" fmla="*/ 206284 w 2071597"/>
              <a:gd name="connsiteY52" fmla="*/ 72051 h 247737"/>
              <a:gd name="connsiteX53" fmla="*/ 174206 w 2071597"/>
              <a:gd name="connsiteY53" fmla="*/ 72051 h 247737"/>
              <a:gd name="connsiteX54" fmla="*/ 171492 w 2071597"/>
              <a:gd name="connsiteY54" fmla="*/ 79084 h 247737"/>
              <a:gd name="connsiteX55" fmla="*/ 88830 w 2071597"/>
              <a:gd name="connsiteY55" fmla="*/ 125843 h 247737"/>
              <a:gd name="connsiteX56" fmla="*/ 76369 w 2071597"/>
              <a:gd name="connsiteY56" fmla="*/ 125843 h 247737"/>
              <a:gd name="connsiteX57" fmla="*/ 70077 w 2071597"/>
              <a:gd name="connsiteY57" fmla="*/ 138427 h 247737"/>
              <a:gd name="connsiteX58" fmla="*/ 127570 w 2071597"/>
              <a:gd name="connsiteY58" fmla="*/ 138427 h 247737"/>
              <a:gd name="connsiteX59" fmla="*/ 127570 w 2071597"/>
              <a:gd name="connsiteY59" fmla="*/ 161375 h 247737"/>
              <a:gd name="connsiteX60" fmla="*/ 103512 w 2071597"/>
              <a:gd name="connsiteY60" fmla="*/ 197031 h 247737"/>
              <a:gd name="connsiteX61" fmla="*/ 128064 w 2071597"/>
              <a:gd name="connsiteY61" fmla="*/ 206777 h 247737"/>
              <a:gd name="connsiteX62" fmla="*/ 123129 w 2071597"/>
              <a:gd name="connsiteY62" fmla="*/ 214797 h 247737"/>
              <a:gd name="connsiteX63" fmla="*/ 169641 w 2071597"/>
              <a:gd name="connsiteY63" fmla="*/ 178031 h 247737"/>
              <a:gd name="connsiteX64" fmla="*/ 151135 w 2071597"/>
              <a:gd name="connsiteY64" fmla="*/ 122512 h 247737"/>
              <a:gd name="connsiteX65" fmla="*/ 142375 w 2071597"/>
              <a:gd name="connsiteY65" fmla="*/ 137440 h 247737"/>
              <a:gd name="connsiteX66" fmla="*/ 129174 w 2071597"/>
              <a:gd name="connsiteY66" fmla="*/ 117083 h 247737"/>
              <a:gd name="connsiteX67" fmla="*/ 121895 w 2071597"/>
              <a:gd name="connsiteY67" fmla="*/ 128064 h 247737"/>
              <a:gd name="connsiteX68" fmla="*/ 88830 w 2071597"/>
              <a:gd name="connsiteY68" fmla="*/ 107090 h 247737"/>
              <a:gd name="connsiteX69" fmla="*/ 49350 w 2071597"/>
              <a:gd name="connsiteY69" fmla="*/ 176427 h 247737"/>
              <a:gd name="connsiteX70" fmla="*/ 75012 w 2071597"/>
              <a:gd name="connsiteY70" fmla="*/ 186050 h 247737"/>
              <a:gd name="connsiteX71" fmla="*/ 93272 w 2071597"/>
              <a:gd name="connsiteY71" fmla="*/ 163596 h 247737"/>
              <a:gd name="connsiteX72" fmla="*/ 56629 w 2071597"/>
              <a:gd name="connsiteY72" fmla="*/ 163596 h 247737"/>
              <a:gd name="connsiteX73" fmla="*/ 359146 w 2071597"/>
              <a:gd name="connsiteY73" fmla="*/ 10117 h 247737"/>
              <a:gd name="connsiteX74" fmla="*/ 400847 w 2071597"/>
              <a:gd name="connsiteY74" fmla="*/ 2221 h 247737"/>
              <a:gd name="connsiteX75" fmla="*/ 409113 w 2071597"/>
              <a:gd name="connsiteY75" fmla="*/ 29117 h 247737"/>
              <a:gd name="connsiteX76" fmla="*/ 500287 w 2071597"/>
              <a:gd name="connsiteY76" fmla="*/ 29117 h 247737"/>
              <a:gd name="connsiteX77" fmla="*/ 500287 w 2071597"/>
              <a:gd name="connsiteY77" fmla="*/ 92778 h 247737"/>
              <a:gd name="connsiteX78" fmla="*/ 465742 w 2071597"/>
              <a:gd name="connsiteY78" fmla="*/ 92778 h 247737"/>
              <a:gd name="connsiteX79" fmla="*/ 465742 w 2071597"/>
              <a:gd name="connsiteY79" fmla="*/ 60701 h 247737"/>
              <a:gd name="connsiteX80" fmla="*/ 304861 w 2071597"/>
              <a:gd name="connsiteY80" fmla="*/ 60701 h 247737"/>
              <a:gd name="connsiteX81" fmla="*/ 304861 w 2071597"/>
              <a:gd name="connsiteY81" fmla="*/ 93272 h 247737"/>
              <a:gd name="connsiteX82" fmla="*/ 270316 w 2071597"/>
              <a:gd name="connsiteY82" fmla="*/ 93272 h 247737"/>
              <a:gd name="connsiteX83" fmla="*/ 270316 w 2071597"/>
              <a:gd name="connsiteY83" fmla="*/ 29117 h 247737"/>
              <a:gd name="connsiteX84" fmla="*/ 365808 w 2071597"/>
              <a:gd name="connsiteY84" fmla="*/ 29117 h 247737"/>
              <a:gd name="connsiteX85" fmla="*/ 359146 w 2071597"/>
              <a:gd name="connsiteY85" fmla="*/ 10117 h 247737"/>
              <a:gd name="connsiteX86" fmla="*/ 264887 w 2071597"/>
              <a:gd name="connsiteY86" fmla="*/ 143609 h 247737"/>
              <a:gd name="connsiteX87" fmla="*/ 372717 w 2071597"/>
              <a:gd name="connsiteY87" fmla="*/ 143609 h 247737"/>
              <a:gd name="connsiteX88" fmla="*/ 372717 w 2071597"/>
              <a:gd name="connsiteY88" fmla="*/ 133245 h 247737"/>
              <a:gd name="connsiteX89" fmla="*/ 406275 w 2071597"/>
              <a:gd name="connsiteY89" fmla="*/ 112025 h 247737"/>
              <a:gd name="connsiteX90" fmla="*/ 315471 w 2071597"/>
              <a:gd name="connsiteY90" fmla="*/ 112025 h 247737"/>
              <a:gd name="connsiteX91" fmla="*/ 315471 w 2071597"/>
              <a:gd name="connsiteY91" fmla="*/ 80441 h 247737"/>
              <a:gd name="connsiteX92" fmla="*/ 454639 w 2071597"/>
              <a:gd name="connsiteY92" fmla="*/ 80441 h 247737"/>
              <a:gd name="connsiteX93" fmla="*/ 454639 w 2071597"/>
              <a:gd name="connsiteY93" fmla="*/ 111778 h 247737"/>
              <a:gd name="connsiteX94" fmla="*/ 408743 w 2071597"/>
              <a:gd name="connsiteY94" fmla="*/ 142129 h 247737"/>
              <a:gd name="connsiteX95" fmla="*/ 408743 w 2071597"/>
              <a:gd name="connsiteY95" fmla="*/ 143609 h 247737"/>
              <a:gd name="connsiteX96" fmla="*/ 504729 w 2071597"/>
              <a:gd name="connsiteY96" fmla="*/ 143609 h 247737"/>
              <a:gd name="connsiteX97" fmla="*/ 504729 w 2071597"/>
              <a:gd name="connsiteY97" fmla="*/ 176180 h 247737"/>
              <a:gd name="connsiteX98" fmla="*/ 408743 w 2071597"/>
              <a:gd name="connsiteY98" fmla="*/ 176180 h 247737"/>
              <a:gd name="connsiteX99" fmla="*/ 408743 w 2071597"/>
              <a:gd name="connsiteY99" fmla="*/ 209738 h 247737"/>
              <a:gd name="connsiteX100" fmla="*/ 370497 w 2071597"/>
              <a:gd name="connsiteY100" fmla="*/ 245024 h 247737"/>
              <a:gd name="connsiteX101" fmla="*/ 329536 w 2071597"/>
              <a:gd name="connsiteY101" fmla="*/ 245024 h 247737"/>
              <a:gd name="connsiteX102" fmla="*/ 320900 w 2071597"/>
              <a:gd name="connsiteY102" fmla="*/ 210232 h 247737"/>
              <a:gd name="connsiteX103" fmla="*/ 350633 w 2071597"/>
              <a:gd name="connsiteY103" fmla="*/ 211466 h 247737"/>
              <a:gd name="connsiteX104" fmla="*/ 368029 w 2071597"/>
              <a:gd name="connsiteY104" fmla="*/ 208073 h 247737"/>
              <a:gd name="connsiteX105" fmla="*/ 372717 w 2071597"/>
              <a:gd name="connsiteY105" fmla="*/ 196167 h 247737"/>
              <a:gd name="connsiteX106" fmla="*/ 372717 w 2071597"/>
              <a:gd name="connsiteY106" fmla="*/ 176180 h 247737"/>
              <a:gd name="connsiteX107" fmla="*/ 264887 w 2071597"/>
              <a:gd name="connsiteY107" fmla="*/ 176180 h 247737"/>
              <a:gd name="connsiteX108" fmla="*/ 718292 w 2071597"/>
              <a:gd name="connsiteY108" fmla="*/ 92285 h 247737"/>
              <a:gd name="connsiteX109" fmla="*/ 751850 w 2071597"/>
              <a:gd name="connsiteY109" fmla="*/ 101661 h 247737"/>
              <a:gd name="connsiteX110" fmla="*/ 678750 w 2071597"/>
              <a:gd name="connsiteY110" fmla="*/ 203261 h 247737"/>
              <a:gd name="connsiteX111" fmla="*/ 544333 w 2071597"/>
              <a:gd name="connsiteY111" fmla="*/ 247738 h 247737"/>
              <a:gd name="connsiteX112" fmla="*/ 522372 w 2071597"/>
              <a:gd name="connsiteY112" fmla="*/ 213440 h 247737"/>
              <a:gd name="connsiteX113" fmla="*/ 670176 w 2071597"/>
              <a:gd name="connsiteY113" fmla="*/ 164459 h 247737"/>
              <a:gd name="connsiteX114" fmla="*/ 561112 w 2071597"/>
              <a:gd name="connsiteY114" fmla="*/ 176180 h 247737"/>
              <a:gd name="connsiteX115" fmla="*/ 549268 w 2071597"/>
              <a:gd name="connsiteY115" fmla="*/ 142375 h 247737"/>
              <a:gd name="connsiteX116" fmla="*/ 563271 w 2071597"/>
              <a:gd name="connsiteY116" fmla="*/ 137749 h 247737"/>
              <a:gd name="connsiteX117" fmla="*/ 585725 w 2071597"/>
              <a:gd name="connsiteY117" fmla="*/ 124116 h 247737"/>
              <a:gd name="connsiteX118" fmla="*/ 622306 w 2071597"/>
              <a:gd name="connsiteY118" fmla="*/ 97343 h 247737"/>
              <a:gd name="connsiteX119" fmla="*/ 550501 w 2071597"/>
              <a:gd name="connsiteY119" fmla="*/ 102155 h 247737"/>
              <a:gd name="connsiteX120" fmla="*/ 539644 w 2071597"/>
              <a:gd name="connsiteY120" fmla="*/ 72298 h 247737"/>
              <a:gd name="connsiteX121" fmla="*/ 625267 w 2071597"/>
              <a:gd name="connsiteY121" fmla="*/ 1234 h 247737"/>
              <a:gd name="connsiteX122" fmla="*/ 660552 w 2071597"/>
              <a:gd name="connsiteY122" fmla="*/ 11351 h 247737"/>
              <a:gd name="connsiteX123" fmla="*/ 599358 w 2071597"/>
              <a:gd name="connsiteY123" fmla="*/ 69090 h 247737"/>
              <a:gd name="connsiteX124" fmla="*/ 659812 w 2071597"/>
              <a:gd name="connsiteY124" fmla="*/ 66253 h 247737"/>
              <a:gd name="connsiteX125" fmla="*/ 701760 w 2071597"/>
              <a:gd name="connsiteY125" fmla="*/ 24428 h 247737"/>
              <a:gd name="connsiteX126" fmla="*/ 734577 w 2071597"/>
              <a:gd name="connsiteY126" fmla="*/ 40714 h 247737"/>
              <a:gd name="connsiteX127" fmla="*/ 620085 w 2071597"/>
              <a:gd name="connsiteY127" fmla="*/ 138181 h 247737"/>
              <a:gd name="connsiteX128" fmla="*/ 697071 w 2071597"/>
              <a:gd name="connsiteY128" fmla="*/ 133245 h 247737"/>
              <a:gd name="connsiteX129" fmla="*/ 718292 w 2071597"/>
              <a:gd name="connsiteY129" fmla="*/ 92285 h 247737"/>
              <a:gd name="connsiteX130" fmla="*/ 891141 w 2071597"/>
              <a:gd name="connsiteY130" fmla="*/ 47870 h 247737"/>
              <a:gd name="connsiteX131" fmla="*/ 961465 w 2071597"/>
              <a:gd name="connsiteY131" fmla="*/ 47870 h 247737"/>
              <a:gd name="connsiteX132" fmla="*/ 961465 w 2071597"/>
              <a:gd name="connsiteY132" fmla="*/ 3455 h 247737"/>
              <a:gd name="connsiteX133" fmla="*/ 996504 w 2071597"/>
              <a:gd name="connsiteY133" fmla="*/ 3455 h 247737"/>
              <a:gd name="connsiteX134" fmla="*/ 996504 w 2071597"/>
              <a:gd name="connsiteY134" fmla="*/ 47870 h 247737"/>
              <a:gd name="connsiteX135" fmla="*/ 1026854 w 2071597"/>
              <a:gd name="connsiteY135" fmla="*/ 47870 h 247737"/>
              <a:gd name="connsiteX136" fmla="*/ 1026854 w 2071597"/>
              <a:gd name="connsiteY136" fmla="*/ 81921 h 247737"/>
              <a:gd name="connsiteX137" fmla="*/ 996504 w 2071597"/>
              <a:gd name="connsiteY137" fmla="*/ 81921 h 247737"/>
              <a:gd name="connsiteX138" fmla="*/ 996504 w 2071597"/>
              <a:gd name="connsiteY138" fmla="*/ 201349 h 247737"/>
              <a:gd name="connsiteX139" fmla="*/ 985276 w 2071597"/>
              <a:gd name="connsiteY139" fmla="*/ 234290 h 247737"/>
              <a:gd name="connsiteX140" fmla="*/ 949744 w 2071597"/>
              <a:gd name="connsiteY140" fmla="*/ 245887 h 247737"/>
              <a:gd name="connsiteX141" fmla="*/ 918284 w 2071597"/>
              <a:gd name="connsiteY141" fmla="*/ 246504 h 247737"/>
              <a:gd name="connsiteX142" fmla="*/ 911375 w 2071597"/>
              <a:gd name="connsiteY142" fmla="*/ 211712 h 247737"/>
              <a:gd name="connsiteX143" fmla="*/ 943946 w 2071597"/>
              <a:gd name="connsiteY143" fmla="*/ 212699 h 247737"/>
              <a:gd name="connsiteX144" fmla="*/ 961465 w 2071597"/>
              <a:gd name="connsiteY144" fmla="*/ 194686 h 247737"/>
              <a:gd name="connsiteX145" fmla="*/ 961465 w 2071597"/>
              <a:gd name="connsiteY145" fmla="*/ 81921 h 247737"/>
              <a:gd name="connsiteX146" fmla="*/ 891141 w 2071597"/>
              <a:gd name="connsiteY146" fmla="*/ 81921 h 247737"/>
              <a:gd name="connsiteX147" fmla="*/ 785285 w 2071597"/>
              <a:gd name="connsiteY147" fmla="*/ 47376 h 247737"/>
              <a:gd name="connsiteX148" fmla="*/ 818596 w 2071597"/>
              <a:gd name="connsiteY148" fmla="*/ 47376 h 247737"/>
              <a:gd name="connsiteX149" fmla="*/ 818596 w 2071597"/>
              <a:gd name="connsiteY149" fmla="*/ 3701 h 247737"/>
              <a:gd name="connsiteX150" fmla="*/ 850674 w 2071597"/>
              <a:gd name="connsiteY150" fmla="*/ 3701 h 247737"/>
              <a:gd name="connsiteX151" fmla="*/ 850674 w 2071597"/>
              <a:gd name="connsiteY151" fmla="*/ 47376 h 247737"/>
              <a:gd name="connsiteX152" fmla="*/ 881271 w 2071597"/>
              <a:gd name="connsiteY152" fmla="*/ 47376 h 247737"/>
              <a:gd name="connsiteX153" fmla="*/ 881271 w 2071597"/>
              <a:gd name="connsiteY153" fmla="*/ 79701 h 247737"/>
              <a:gd name="connsiteX154" fmla="*/ 850674 w 2071597"/>
              <a:gd name="connsiteY154" fmla="*/ 79701 h 247737"/>
              <a:gd name="connsiteX155" fmla="*/ 850674 w 2071597"/>
              <a:gd name="connsiteY155" fmla="*/ 115356 h 247737"/>
              <a:gd name="connsiteX156" fmla="*/ 862518 w 2071597"/>
              <a:gd name="connsiteY156" fmla="*/ 106350 h 247737"/>
              <a:gd name="connsiteX157" fmla="*/ 893855 w 2071597"/>
              <a:gd name="connsiteY157" fmla="*/ 145090 h 247737"/>
              <a:gd name="connsiteX158" fmla="*/ 868193 w 2071597"/>
              <a:gd name="connsiteY158" fmla="*/ 164583 h 247737"/>
              <a:gd name="connsiteX159" fmla="*/ 850674 w 2071597"/>
              <a:gd name="connsiteY159" fmla="*/ 138427 h 247737"/>
              <a:gd name="connsiteX160" fmla="*/ 850674 w 2071597"/>
              <a:gd name="connsiteY160" fmla="*/ 246257 h 247737"/>
              <a:gd name="connsiteX161" fmla="*/ 818596 w 2071597"/>
              <a:gd name="connsiteY161" fmla="*/ 246257 h 247737"/>
              <a:gd name="connsiteX162" fmla="*/ 818596 w 2071597"/>
              <a:gd name="connsiteY162" fmla="*/ 145090 h 247737"/>
              <a:gd name="connsiteX163" fmla="*/ 791454 w 2071597"/>
              <a:gd name="connsiteY163" fmla="*/ 192466 h 247737"/>
              <a:gd name="connsiteX164" fmla="*/ 782077 w 2071597"/>
              <a:gd name="connsiteY164" fmla="*/ 147064 h 247737"/>
              <a:gd name="connsiteX165" fmla="*/ 817362 w 2071597"/>
              <a:gd name="connsiteY165" fmla="*/ 79701 h 247737"/>
              <a:gd name="connsiteX166" fmla="*/ 785285 w 2071597"/>
              <a:gd name="connsiteY166" fmla="*/ 79701 h 247737"/>
              <a:gd name="connsiteX167" fmla="*/ 890154 w 2071597"/>
              <a:gd name="connsiteY167" fmla="*/ 112025 h 247737"/>
              <a:gd name="connsiteX168" fmla="*/ 918037 w 2071597"/>
              <a:gd name="connsiteY168" fmla="*/ 96726 h 247737"/>
              <a:gd name="connsiteX169" fmla="*/ 951348 w 2071597"/>
              <a:gd name="connsiteY169" fmla="*/ 152245 h 247737"/>
              <a:gd name="connsiteX170" fmla="*/ 921245 w 2071597"/>
              <a:gd name="connsiteY170" fmla="*/ 168778 h 247737"/>
              <a:gd name="connsiteX171" fmla="*/ 890154 w 2071597"/>
              <a:gd name="connsiteY171" fmla="*/ 112025 h 247737"/>
              <a:gd name="connsiteX172" fmla="*/ 1238690 w 2071597"/>
              <a:gd name="connsiteY172" fmla="*/ 33805 h 247737"/>
              <a:gd name="connsiteX173" fmla="*/ 1289027 w 2071597"/>
              <a:gd name="connsiteY173" fmla="*/ 111038 h 247737"/>
              <a:gd name="connsiteX174" fmla="*/ 1261637 w 2071597"/>
              <a:gd name="connsiteY174" fmla="*/ 127077 h 247737"/>
              <a:gd name="connsiteX175" fmla="*/ 1248436 w 2071597"/>
              <a:gd name="connsiteY175" fmla="*/ 105116 h 247737"/>
              <a:gd name="connsiteX176" fmla="*/ 1118769 w 2071597"/>
              <a:gd name="connsiteY176" fmla="*/ 112765 h 247737"/>
              <a:gd name="connsiteX177" fmla="*/ 1107665 w 2071597"/>
              <a:gd name="connsiteY177" fmla="*/ 84389 h 247737"/>
              <a:gd name="connsiteX178" fmla="*/ 1123642 w 2071597"/>
              <a:gd name="connsiteY178" fmla="*/ 74889 h 247737"/>
              <a:gd name="connsiteX179" fmla="*/ 1144431 w 2071597"/>
              <a:gd name="connsiteY179" fmla="*/ 48116 h 247737"/>
              <a:gd name="connsiteX180" fmla="*/ 1171820 w 2071597"/>
              <a:gd name="connsiteY180" fmla="*/ 1234 h 247737"/>
              <a:gd name="connsiteX181" fmla="*/ 1209080 w 2071597"/>
              <a:gd name="connsiteY181" fmla="*/ 14558 h 247737"/>
              <a:gd name="connsiteX182" fmla="*/ 1159236 w 2071597"/>
              <a:gd name="connsiteY182" fmla="*/ 78960 h 247737"/>
              <a:gd name="connsiteX183" fmla="*/ 1230670 w 2071597"/>
              <a:gd name="connsiteY183" fmla="*/ 76863 h 247737"/>
              <a:gd name="connsiteX184" fmla="*/ 1212781 w 2071597"/>
              <a:gd name="connsiteY184" fmla="*/ 49350 h 247737"/>
              <a:gd name="connsiteX185" fmla="*/ 1070159 w 2071597"/>
              <a:gd name="connsiteY185" fmla="*/ 5675 h 247737"/>
              <a:gd name="connsiteX186" fmla="*/ 1114080 w 2071597"/>
              <a:gd name="connsiteY186" fmla="*/ 38987 h 247737"/>
              <a:gd name="connsiteX187" fmla="*/ 1092120 w 2071597"/>
              <a:gd name="connsiteY187" fmla="*/ 64402 h 247737"/>
              <a:gd name="connsiteX188" fmla="*/ 1049925 w 2071597"/>
              <a:gd name="connsiteY188" fmla="*/ 27883 h 247737"/>
              <a:gd name="connsiteX189" fmla="*/ 1063743 w 2071597"/>
              <a:gd name="connsiteY189" fmla="*/ 71558 h 247737"/>
              <a:gd name="connsiteX190" fmla="*/ 1106184 w 2071597"/>
              <a:gd name="connsiteY190" fmla="*/ 104869 h 247737"/>
              <a:gd name="connsiteX191" fmla="*/ 1082990 w 2071597"/>
              <a:gd name="connsiteY191" fmla="*/ 130531 h 247737"/>
              <a:gd name="connsiteX192" fmla="*/ 1042276 w 2071597"/>
              <a:gd name="connsiteY192" fmla="*/ 94752 h 247737"/>
              <a:gd name="connsiteX193" fmla="*/ 1155781 w 2071597"/>
              <a:gd name="connsiteY193" fmla="*/ 245270 h 247737"/>
              <a:gd name="connsiteX194" fmla="*/ 1121236 w 2071597"/>
              <a:gd name="connsiteY194" fmla="*/ 245270 h 247737"/>
              <a:gd name="connsiteX195" fmla="*/ 1121236 w 2071597"/>
              <a:gd name="connsiteY195" fmla="*/ 131765 h 247737"/>
              <a:gd name="connsiteX196" fmla="*/ 1270767 w 2071597"/>
              <a:gd name="connsiteY196" fmla="*/ 131765 h 247737"/>
              <a:gd name="connsiteX197" fmla="*/ 1270767 w 2071597"/>
              <a:gd name="connsiteY197" fmla="*/ 245270 h 247737"/>
              <a:gd name="connsiteX198" fmla="*/ 1236222 w 2071597"/>
              <a:gd name="connsiteY198" fmla="*/ 245270 h 247737"/>
              <a:gd name="connsiteX199" fmla="*/ 1236222 w 2071597"/>
              <a:gd name="connsiteY199" fmla="*/ 232933 h 247737"/>
              <a:gd name="connsiteX200" fmla="*/ 1155781 w 2071597"/>
              <a:gd name="connsiteY200" fmla="*/ 232933 h 247737"/>
              <a:gd name="connsiteX201" fmla="*/ 1236222 w 2071597"/>
              <a:gd name="connsiteY201" fmla="*/ 161375 h 247737"/>
              <a:gd name="connsiteX202" fmla="*/ 1155781 w 2071597"/>
              <a:gd name="connsiteY202" fmla="*/ 161375 h 247737"/>
              <a:gd name="connsiteX203" fmla="*/ 1155781 w 2071597"/>
              <a:gd name="connsiteY203" fmla="*/ 203323 h 247737"/>
              <a:gd name="connsiteX204" fmla="*/ 1236222 w 2071597"/>
              <a:gd name="connsiteY204" fmla="*/ 203323 h 247737"/>
              <a:gd name="connsiteX205" fmla="*/ 1071886 w 2071597"/>
              <a:gd name="connsiteY205" fmla="*/ 140895 h 247737"/>
              <a:gd name="connsiteX206" fmla="*/ 1103717 w 2071597"/>
              <a:gd name="connsiteY206" fmla="*/ 152492 h 247737"/>
              <a:gd name="connsiteX207" fmla="*/ 1080276 w 2071597"/>
              <a:gd name="connsiteY207" fmla="*/ 245764 h 247737"/>
              <a:gd name="connsiteX208" fmla="*/ 1047704 w 2071597"/>
              <a:gd name="connsiteY208" fmla="*/ 235647 h 247737"/>
              <a:gd name="connsiteX209" fmla="*/ 1071886 w 2071597"/>
              <a:gd name="connsiteY209" fmla="*/ 140895 h 247737"/>
              <a:gd name="connsiteX210" fmla="*/ 1309137 w 2071597"/>
              <a:gd name="connsiteY210" fmla="*/ 233180 h 247737"/>
              <a:gd name="connsiteX211" fmla="*/ 1302228 w 2071597"/>
              <a:gd name="connsiteY211" fmla="*/ 198141 h 247737"/>
              <a:gd name="connsiteX212" fmla="*/ 1331591 w 2071597"/>
              <a:gd name="connsiteY212" fmla="*/ 191479 h 247737"/>
              <a:gd name="connsiteX213" fmla="*/ 1331591 w 2071597"/>
              <a:gd name="connsiteY213" fmla="*/ 130778 h 247737"/>
              <a:gd name="connsiteX214" fmla="*/ 1307903 w 2071597"/>
              <a:gd name="connsiteY214" fmla="*/ 130778 h 247737"/>
              <a:gd name="connsiteX215" fmla="*/ 1307903 w 2071597"/>
              <a:gd name="connsiteY215" fmla="*/ 100181 h 247737"/>
              <a:gd name="connsiteX216" fmla="*/ 1331591 w 2071597"/>
              <a:gd name="connsiteY216" fmla="*/ 100181 h 247737"/>
              <a:gd name="connsiteX217" fmla="*/ 1331591 w 2071597"/>
              <a:gd name="connsiteY217" fmla="*/ 48363 h 247737"/>
              <a:gd name="connsiteX218" fmla="*/ 1306916 w 2071597"/>
              <a:gd name="connsiteY218" fmla="*/ 48363 h 247737"/>
              <a:gd name="connsiteX219" fmla="*/ 1306916 w 2071597"/>
              <a:gd name="connsiteY219" fmla="*/ 17273 h 247737"/>
              <a:gd name="connsiteX220" fmla="*/ 1387851 w 2071597"/>
              <a:gd name="connsiteY220" fmla="*/ 17273 h 247737"/>
              <a:gd name="connsiteX221" fmla="*/ 1387851 w 2071597"/>
              <a:gd name="connsiteY221" fmla="*/ 48363 h 247737"/>
              <a:gd name="connsiteX222" fmla="*/ 1363175 w 2071597"/>
              <a:gd name="connsiteY222" fmla="*/ 48363 h 247737"/>
              <a:gd name="connsiteX223" fmla="*/ 1363175 w 2071597"/>
              <a:gd name="connsiteY223" fmla="*/ 100181 h 247737"/>
              <a:gd name="connsiteX224" fmla="*/ 1386123 w 2071597"/>
              <a:gd name="connsiteY224" fmla="*/ 100181 h 247737"/>
              <a:gd name="connsiteX225" fmla="*/ 1386123 w 2071597"/>
              <a:gd name="connsiteY225" fmla="*/ 130778 h 247737"/>
              <a:gd name="connsiteX226" fmla="*/ 1363175 w 2071597"/>
              <a:gd name="connsiteY226" fmla="*/ 130778 h 247737"/>
              <a:gd name="connsiteX227" fmla="*/ 1363175 w 2071597"/>
              <a:gd name="connsiteY227" fmla="*/ 183459 h 247737"/>
              <a:gd name="connsiteX228" fmla="*/ 1388838 w 2071597"/>
              <a:gd name="connsiteY228" fmla="*/ 176180 h 247737"/>
              <a:gd name="connsiteX229" fmla="*/ 1388591 w 2071597"/>
              <a:gd name="connsiteY229" fmla="*/ 209985 h 247737"/>
              <a:gd name="connsiteX230" fmla="*/ 1449785 w 2071597"/>
              <a:gd name="connsiteY230" fmla="*/ 209985 h 247737"/>
              <a:gd name="connsiteX231" fmla="*/ 1449785 w 2071597"/>
              <a:gd name="connsiteY231" fmla="*/ 188518 h 247737"/>
              <a:gd name="connsiteX232" fmla="*/ 1393526 w 2071597"/>
              <a:gd name="connsiteY232" fmla="*/ 188518 h 247737"/>
              <a:gd name="connsiteX233" fmla="*/ 1393526 w 2071597"/>
              <a:gd name="connsiteY233" fmla="*/ 160388 h 247737"/>
              <a:gd name="connsiteX234" fmla="*/ 1449785 w 2071597"/>
              <a:gd name="connsiteY234" fmla="*/ 160388 h 247737"/>
              <a:gd name="connsiteX235" fmla="*/ 1449785 w 2071597"/>
              <a:gd name="connsiteY235" fmla="*/ 142622 h 247737"/>
              <a:gd name="connsiteX236" fmla="*/ 1394760 w 2071597"/>
              <a:gd name="connsiteY236" fmla="*/ 142622 h 247737"/>
              <a:gd name="connsiteX237" fmla="*/ 1394760 w 2071597"/>
              <a:gd name="connsiteY237" fmla="*/ 14558 h 247737"/>
              <a:gd name="connsiteX238" fmla="*/ 1536395 w 2071597"/>
              <a:gd name="connsiteY238" fmla="*/ 14558 h 247737"/>
              <a:gd name="connsiteX239" fmla="*/ 1536395 w 2071597"/>
              <a:gd name="connsiteY239" fmla="*/ 142622 h 247737"/>
              <a:gd name="connsiteX240" fmla="*/ 1481369 w 2071597"/>
              <a:gd name="connsiteY240" fmla="*/ 142622 h 247737"/>
              <a:gd name="connsiteX241" fmla="*/ 1481369 w 2071597"/>
              <a:gd name="connsiteY241" fmla="*/ 160388 h 247737"/>
              <a:gd name="connsiteX242" fmla="*/ 1537628 w 2071597"/>
              <a:gd name="connsiteY242" fmla="*/ 160388 h 247737"/>
              <a:gd name="connsiteX243" fmla="*/ 1537628 w 2071597"/>
              <a:gd name="connsiteY243" fmla="*/ 188518 h 247737"/>
              <a:gd name="connsiteX244" fmla="*/ 1481369 w 2071597"/>
              <a:gd name="connsiteY244" fmla="*/ 188518 h 247737"/>
              <a:gd name="connsiteX245" fmla="*/ 1481369 w 2071597"/>
              <a:gd name="connsiteY245" fmla="*/ 209985 h 247737"/>
              <a:gd name="connsiteX246" fmla="*/ 1548485 w 2071597"/>
              <a:gd name="connsiteY246" fmla="*/ 209985 h 247737"/>
              <a:gd name="connsiteX247" fmla="*/ 1548485 w 2071597"/>
              <a:gd name="connsiteY247" fmla="*/ 238115 h 247737"/>
              <a:gd name="connsiteX248" fmla="*/ 1379214 w 2071597"/>
              <a:gd name="connsiteY248" fmla="*/ 238115 h 247737"/>
              <a:gd name="connsiteX249" fmla="*/ 1379214 w 2071597"/>
              <a:gd name="connsiteY249" fmla="*/ 212082 h 247737"/>
              <a:gd name="connsiteX250" fmla="*/ 1309137 w 2071597"/>
              <a:gd name="connsiteY250" fmla="*/ 233180 h 247737"/>
              <a:gd name="connsiteX251" fmla="*/ 1505551 w 2071597"/>
              <a:gd name="connsiteY251" fmla="*/ 42194 h 247737"/>
              <a:gd name="connsiteX252" fmla="*/ 1481369 w 2071597"/>
              <a:gd name="connsiteY252" fmla="*/ 42194 h 247737"/>
              <a:gd name="connsiteX253" fmla="*/ 1481369 w 2071597"/>
              <a:gd name="connsiteY253" fmla="*/ 65636 h 247737"/>
              <a:gd name="connsiteX254" fmla="*/ 1505551 w 2071597"/>
              <a:gd name="connsiteY254" fmla="*/ 65636 h 247737"/>
              <a:gd name="connsiteX255" fmla="*/ 1425603 w 2071597"/>
              <a:gd name="connsiteY255" fmla="*/ 65636 h 247737"/>
              <a:gd name="connsiteX256" fmla="*/ 1449785 w 2071597"/>
              <a:gd name="connsiteY256" fmla="*/ 65636 h 247737"/>
              <a:gd name="connsiteX257" fmla="*/ 1449785 w 2071597"/>
              <a:gd name="connsiteY257" fmla="*/ 42194 h 247737"/>
              <a:gd name="connsiteX258" fmla="*/ 1425603 w 2071597"/>
              <a:gd name="connsiteY258" fmla="*/ 42194 h 247737"/>
              <a:gd name="connsiteX259" fmla="*/ 1505551 w 2071597"/>
              <a:gd name="connsiteY259" fmla="*/ 114986 h 247737"/>
              <a:gd name="connsiteX260" fmla="*/ 1505551 w 2071597"/>
              <a:gd name="connsiteY260" fmla="*/ 91298 h 247737"/>
              <a:gd name="connsiteX261" fmla="*/ 1481369 w 2071597"/>
              <a:gd name="connsiteY261" fmla="*/ 91298 h 247737"/>
              <a:gd name="connsiteX262" fmla="*/ 1481369 w 2071597"/>
              <a:gd name="connsiteY262" fmla="*/ 114986 h 247737"/>
              <a:gd name="connsiteX263" fmla="*/ 1425603 w 2071597"/>
              <a:gd name="connsiteY263" fmla="*/ 114986 h 247737"/>
              <a:gd name="connsiteX264" fmla="*/ 1449785 w 2071597"/>
              <a:gd name="connsiteY264" fmla="*/ 114986 h 247737"/>
              <a:gd name="connsiteX265" fmla="*/ 1449785 w 2071597"/>
              <a:gd name="connsiteY265" fmla="*/ 91298 h 247737"/>
              <a:gd name="connsiteX266" fmla="*/ 1425603 w 2071597"/>
              <a:gd name="connsiteY266" fmla="*/ 91298 h 247737"/>
              <a:gd name="connsiteX267" fmla="*/ 1566128 w 2071597"/>
              <a:gd name="connsiteY267" fmla="*/ 135960 h 247737"/>
              <a:gd name="connsiteX268" fmla="*/ 1666556 w 2071597"/>
              <a:gd name="connsiteY268" fmla="*/ 135960 h 247737"/>
              <a:gd name="connsiteX269" fmla="*/ 1666556 w 2071597"/>
              <a:gd name="connsiteY269" fmla="*/ 45402 h 247737"/>
              <a:gd name="connsiteX270" fmla="*/ 1576985 w 2071597"/>
              <a:gd name="connsiteY270" fmla="*/ 45402 h 247737"/>
              <a:gd name="connsiteX271" fmla="*/ 1576985 w 2071597"/>
              <a:gd name="connsiteY271" fmla="*/ 12831 h 247737"/>
              <a:gd name="connsiteX272" fmla="*/ 1795113 w 2071597"/>
              <a:gd name="connsiteY272" fmla="*/ 12831 h 247737"/>
              <a:gd name="connsiteX273" fmla="*/ 1795113 w 2071597"/>
              <a:gd name="connsiteY273" fmla="*/ 45402 h 247737"/>
              <a:gd name="connsiteX274" fmla="*/ 1704062 w 2071597"/>
              <a:gd name="connsiteY274" fmla="*/ 45402 h 247737"/>
              <a:gd name="connsiteX275" fmla="*/ 1704062 w 2071597"/>
              <a:gd name="connsiteY275" fmla="*/ 135960 h 247737"/>
              <a:gd name="connsiteX276" fmla="*/ 1805970 w 2071597"/>
              <a:gd name="connsiteY276" fmla="*/ 135960 h 247737"/>
              <a:gd name="connsiteX277" fmla="*/ 1805970 w 2071597"/>
              <a:gd name="connsiteY277" fmla="*/ 168531 h 247737"/>
              <a:gd name="connsiteX278" fmla="*/ 1704062 w 2071597"/>
              <a:gd name="connsiteY278" fmla="*/ 168531 h 247737"/>
              <a:gd name="connsiteX279" fmla="*/ 1704062 w 2071597"/>
              <a:gd name="connsiteY279" fmla="*/ 245270 h 247737"/>
              <a:gd name="connsiteX280" fmla="*/ 1666556 w 2071597"/>
              <a:gd name="connsiteY280" fmla="*/ 245270 h 247737"/>
              <a:gd name="connsiteX281" fmla="*/ 1666556 w 2071597"/>
              <a:gd name="connsiteY281" fmla="*/ 168531 h 247737"/>
              <a:gd name="connsiteX282" fmla="*/ 1566128 w 2071597"/>
              <a:gd name="connsiteY282" fmla="*/ 168531 h 247737"/>
              <a:gd name="connsiteX283" fmla="*/ 1580440 w 2071597"/>
              <a:gd name="connsiteY283" fmla="*/ 67610 h 247737"/>
              <a:gd name="connsiteX284" fmla="*/ 1606348 w 2071597"/>
              <a:gd name="connsiteY284" fmla="*/ 50090 h 247737"/>
              <a:gd name="connsiteX285" fmla="*/ 1655452 w 2071597"/>
              <a:gd name="connsiteY285" fmla="*/ 111285 h 247737"/>
              <a:gd name="connsiteX286" fmla="*/ 1625595 w 2071597"/>
              <a:gd name="connsiteY286" fmla="*/ 131025 h 247737"/>
              <a:gd name="connsiteX287" fmla="*/ 1580440 w 2071597"/>
              <a:gd name="connsiteY287" fmla="*/ 67610 h 247737"/>
              <a:gd name="connsiteX288" fmla="*/ 1795606 w 2071597"/>
              <a:gd name="connsiteY288" fmla="*/ 70077 h 247737"/>
              <a:gd name="connsiteX289" fmla="*/ 1740334 w 2071597"/>
              <a:gd name="connsiteY289" fmla="*/ 131765 h 247737"/>
              <a:gd name="connsiteX290" fmla="*/ 1715166 w 2071597"/>
              <a:gd name="connsiteY290" fmla="*/ 111285 h 247737"/>
              <a:gd name="connsiteX291" fmla="*/ 1766490 w 2071597"/>
              <a:gd name="connsiteY291" fmla="*/ 50337 h 247737"/>
              <a:gd name="connsiteX292" fmla="*/ 2001273 w 2071597"/>
              <a:gd name="connsiteY292" fmla="*/ 32324 h 247737"/>
              <a:gd name="connsiteX293" fmla="*/ 2071597 w 2071597"/>
              <a:gd name="connsiteY293" fmla="*/ 105116 h 247737"/>
              <a:gd name="connsiteX294" fmla="*/ 2044208 w 2071597"/>
              <a:gd name="connsiteY294" fmla="*/ 128310 h 247737"/>
              <a:gd name="connsiteX295" fmla="*/ 2024961 w 2071597"/>
              <a:gd name="connsiteY295" fmla="*/ 105609 h 247737"/>
              <a:gd name="connsiteX296" fmla="*/ 1840638 w 2071597"/>
              <a:gd name="connsiteY296" fmla="*/ 114492 h 247737"/>
              <a:gd name="connsiteX297" fmla="*/ 1827561 w 2071597"/>
              <a:gd name="connsiteY297" fmla="*/ 85376 h 247737"/>
              <a:gd name="connsiteX298" fmla="*/ 1923794 w 2071597"/>
              <a:gd name="connsiteY298" fmla="*/ 0 h 247737"/>
              <a:gd name="connsiteX299" fmla="*/ 1956118 w 2071597"/>
              <a:gd name="connsiteY299" fmla="*/ 17519 h 247737"/>
              <a:gd name="connsiteX300" fmla="*/ 1882093 w 2071597"/>
              <a:gd name="connsiteY300" fmla="*/ 82168 h 247737"/>
              <a:gd name="connsiteX301" fmla="*/ 2000780 w 2071597"/>
              <a:gd name="connsiteY301" fmla="*/ 77973 h 247737"/>
              <a:gd name="connsiteX302" fmla="*/ 1975611 w 2071597"/>
              <a:gd name="connsiteY302" fmla="*/ 50337 h 247737"/>
              <a:gd name="connsiteX303" fmla="*/ 1850755 w 2071597"/>
              <a:gd name="connsiteY303" fmla="*/ 246011 h 247737"/>
              <a:gd name="connsiteX304" fmla="*/ 1850755 w 2071597"/>
              <a:gd name="connsiteY304" fmla="*/ 130284 h 247737"/>
              <a:gd name="connsiteX305" fmla="*/ 2040753 w 2071597"/>
              <a:gd name="connsiteY305" fmla="*/ 130284 h 247737"/>
              <a:gd name="connsiteX306" fmla="*/ 2040753 w 2071597"/>
              <a:gd name="connsiteY306" fmla="*/ 246011 h 247737"/>
              <a:gd name="connsiteX307" fmla="*/ 2007195 w 2071597"/>
              <a:gd name="connsiteY307" fmla="*/ 246011 h 247737"/>
              <a:gd name="connsiteX308" fmla="*/ 2007195 w 2071597"/>
              <a:gd name="connsiteY308" fmla="*/ 231452 h 247737"/>
              <a:gd name="connsiteX309" fmla="*/ 1884313 w 2071597"/>
              <a:gd name="connsiteY309" fmla="*/ 231452 h 247737"/>
              <a:gd name="connsiteX310" fmla="*/ 1884313 w 2071597"/>
              <a:gd name="connsiteY310" fmla="*/ 246011 h 247737"/>
              <a:gd name="connsiteX311" fmla="*/ 2007195 w 2071597"/>
              <a:gd name="connsiteY311" fmla="*/ 160882 h 247737"/>
              <a:gd name="connsiteX312" fmla="*/ 1884313 w 2071597"/>
              <a:gd name="connsiteY312" fmla="*/ 160882 h 247737"/>
              <a:gd name="connsiteX313" fmla="*/ 1884313 w 2071597"/>
              <a:gd name="connsiteY313" fmla="*/ 200855 h 247737"/>
              <a:gd name="connsiteX314" fmla="*/ 2007195 w 2071597"/>
              <a:gd name="connsiteY314" fmla="*/ 200855 h 2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Lst>
            <a:rect l="l" t="t" r="r" b="b"/>
            <a:pathLst>
              <a:path w="2071597" h="247737">
                <a:moveTo>
                  <a:pt x="7403" y="51818"/>
                </a:moveTo>
                <a:lnTo>
                  <a:pt x="26649" y="51818"/>
                </a:lnTo>
                <a:cubicBezTo>
                  <a:pt x="22290" y="43017"/>
                  <a:pt x="16450" y="33640"/>
                  <a:pt x="9130" y="23688"/>
                </a:cubicBezTo>
                <a:lnTo>
                  <a:pt x="31337" y="9870"/>
                </a:lnTo>
                <a:cubicBezTo>
                  <a:pt x="36437" y="15957"/>
                  <a:pt x="43346" y="25498"/>
                  <a:pt x="52064" y="38493"/>
                </a:cubicBezTo>
                <a:lnTo>
                  <a:pt x="29857" y="51818"/>
                </a:lnTo>
                <a:lnTo>
                  <a:pt x="57493" y="51818"/>
                </a:lnTo>
                <a:lnTo>
                  <a:pt x="57493" y="3455"/>
                </a:lnTo>
                <a:lnTo>
                  <a:pt x="88830" y="3455"/>
                </a:lnTo>
                <a:lnTo>
                  <a:pt x="88830" y="51818"/>
                </a:lnTo>
                <a:lnTo>
                  <a:pt x="114739" y="51818"/>
                </a:lnTo>
                <a:lnTo>
                  <a:pt x="94259" y="38493"/>
                </a:lnTo>
                <a:cubicBezTo>
                  <a:pt x="102484" y="28459"/>
                  <a:pt x="109393" y="18671"/>
                  <a:pt x="114986" y="9130"/>
                </a:cubicBezTo>
                <a:lnTo>
                  <a:pt x="138181" y="22948"/>
                </a:lnTo>
                <a:cubicBezTo>
                  <a:pt x="132670" y="32324"/>
                  <a:pt x="125843" y="41948"/>
                  <a:pt x="117700" y="51818"/>
                </a:cubicBezTo>
                <a:lnTo>
                  <a:pt x="132012" y="51818"/>
                </a:lnTo>
                <a:lnTo>
                  <a:pt x="132012" y="76986"/>
                </a:lnTo>
                <a:lnTo>
                  <a:pt x="88830" y="76986"/>
                </a:lnTo>
                <a:lnTo>
                  <a:pt x="88830" y="94259"/>
                </a:lnTo>
                <a:lnTo>
                  <a:pt x="97220" y="82908"/>
                </a:lnTo>
                <a:cubicBezTo>
                  <a:pt x="107501" y="88419"/>
                  <a:pt x="117248" y="93848"/>
                  <a:pt x="126460" y="99194"/>
                </a:cubicBezTo>
                <a:cubicBezTo>
                  <a:pt x="139949" y="74190"/>
                  <a:pt x="151587" y="41865"/>
                  <a:pt x="161375" y="2221"/>
                </a:cubicBezTo>
                <a:lnTo>
                  <a:pt x="195180" y="5429"/>
                </a:lnTo>
                <a:cubicBezTo>
                  <a:pt x="191890" y="18177"/>
                  <a:pt x="188394" y="30350"/>
                  <a:pt x="184693" y="41948"/>
                </a:cubicBezTo>
                <a:lnTo>
                  <a:pt x="246504" y="41948"/>
                </a:lnTo>
                <a:lnTo>
                  <a:pt x="246504" y="72051"/>
                </a:lnTo>
                <a:lnTo>
                  <a:pt x="236511" y="72051"/>
                </a:lnTo>
                <a:cubicBezTo>
                  <a:pt x="232974" y="115644"/>
                  <a:pt x="223721" y="151464"/>
                  <a:pt x="208751" y="179511"/>
                </a:cubicBezTo>
                <a:cubicBezTo>
                  <a:pt x="219279" y="191767"/>
                  <a:pt x="232193" y="202336"/>
                  <a:pt x="247491" y="211219"/>
                </a:cubicBezTo>
                <a:cubicBezTo>
                  <a:pt x="241569" y="217963"/>
                  <a:pt x="234413" y="228903"/>
                  <a:pt x="226024" y="244037"/>
                </a:cubicBezTo>
                <a:cubicBezTo>
                  <a:pt x="211630" y="234413"/>
                  <a:pt x="199169" y="222734"/>
                  <a:pt x="188641" y="208998"/>
                </a:cubicBezTo>
                <a:cubicBezTo>
                  <a:pt x="175070" y="224955"/>
                  <a:pt x="159319" y="237868"/>
                  <a:pt x="141388" y="247738"/>
                </a:cubicBezTo>
                <a:cubicBezTo>
                  <a:pt x="134726" y="238279"/>
                  <a:pt x="127365" y="229396"/>
                  <a:pt x="119304" y="221089"/>
                </a:cubicBezTo>
                <a:lnTo>
                  <a:pt x="110544" y="235647"/>
                </a:lnTo>
                <a:cubicBezTo>
                  <a:pt x="100674" y="229972"/>
                  <a:pt x="89900" y="224214"/>
                  <a:pt x="78220" y="218375"/>
                </a:cubicBezTo>
                <a:cubicBezTo>
                  <a:pt x="60207" y="230383"/>
                  <a:pt x="38658" y="238937"/>
                  <a:pt x="13571" y="244037"/>
                </a:cubicBezTo>
                <a:cubicBezTo>
                  <a:pt x="10610" y="234989"/>
                  <a:pt x="6251" y="224872"/>
                  <a:pt x="494" y="213686"/>
                </a:cubicBezTo>
                <a:cubicBezTo>
                  <a:pt x="17684" y="211877"/>
                  <a:pt x="32818" y="208422"/>
                  <a:pt x="45896" y="203323"/>
                </a:cubicBezTo>
                <a:cubicBezTo>
                  <a:pt x="34545" y="198305"/>
                  <a:pt x="22537" y="193206"/>
                  <a:pt x="9870" y="188024"/>
                </a:cubicBezTo>
                <a:cubicBezTo>
                  <a:pt x="15463" y="179881"/>
                  <a:pt x="20480" y="171739"/>
                  <a:pt x="24922" y="163596"/>
                </a:cubicBezTo>
                <a:lnTo>
                  <a:pt x="4688" y="163596"/>
                </a:lnTo>
                <a:lnTo>
                  <a:pt x="4688" y="138427"/>
                </a:lnTo>
                <a:lnTo>
                  <a:pt x="37136" y="138427"/>
                </a:lnTo>
                <a:cubicBezTo>
                  <a:pt x="39850" y="131929"/>
                  <a:pt x="42194" y="125432"/>
                  <a:pt x="44168" y="118934"/>
                </a:cubicBezTo>
                <a:lnTo>
                  <a:pt x="57493" y="120168"/>
                </a:lnTo>
                <a:lnTo>
                  <a:pt x="57493" y="96480"/>
                </a:lnTo>
                <a:cubicBezTo>
                  <a:pt x="45320" y="109311"/>
                  <a:pt x="30021" y="121237"/>
                  <a:pt x="11597" y="132258"/>
                </a:cubicBezTo>
                <a:cubicBezTo>
                  <a:pt x="8143" y="121237"/>
                  <a:pt x="4277" y="111367"/>
                  <a:pt x="0" y="102648"/>
                </a:cubicBezTo>
                <a:cubicBezTo>
                  <a:pt x="16368" y="96315"/>
                  <a:pt x="31132" y="87761"/>
                  <a:pt x="44292" y="76986"/>
                </a:cubicBezTo>
                <a:lnTo>
                  <a:pt x="7403" y="76986"/>
                </a:lnTo>
                <a:close/>
                <a:moveTo>
                  <a:pt x="171492" y="79084"/>
                </a:moveTo>
                <a:cubicBezTo>
                  <a:pt x="174782" y="106473"/>
                  <a:pt x="180539" y="129380"/>
                  <a:pt x="188764" y="147804"/>
                </a:cubicBezTo>
                <a:cubicBezTo>
                  <a:pt x="198552" y="126254"/>
                  <a:pt x="204392" y="101003"/>
                  <a:pt x="206284" y="72051"/>
                </a:cubicBezTo>
                <a:lnTo>
                  <a:pt x="174206" y="72051"/>
                </a:lnTo>
                <a:cubicBezTo>
                  <a:pt x="173384" y="74437"/>
                  <a:pt x="172479" y="76781"/>
                  <a:pt x="171492" y="79084"/>
                </a:cubicBezTo>
                <a:close/>
                <a:moveTo>
                  <a:pt x="88830" y="125843"/>
                </a:moveTo>
                <a:lnTo>
                  <a:pt x="76369" y="125843"/>
                </a:lnTo>
                <a:cubicBezTo>
                  <a:pt x="74478" y="129873"/>
                  <a:pt x="72380" y="134068"/>
                  <a:pt x="70077" y="138427"/>
                </a:cubicBezTo>
                <a:lnTo>
                  <a:pt x="127570" y="138427"/>
                </a:lnTo>
                <a:lnTo>
                  <a:pt x="127570" y="161375"/>
                </a:lnTo>
                <a:cubicBezTo>
                  <a:pt x="121155" y="174782"/>
                  <a:pt x="113135" y="186667"/>
                  <a:pt x="103512" y="197031"/>
                </a:cubicBezTo>
                <a:lnTo>
                  <a:pt x="128064" y="206777"/>
                </a:lnTo>
                <a:lnTo>
                  <a:pt x="123129" y="214797"/>
                </a:lnTo>
                <a:cubicBezTo>
                  <a:pt x="141306" y="205338"/>
                  <a:pt x="156810" y="193083"/>
                  <a:pt x="169641" y="178031"/>
                </a:cubicBezTo>
                <a:cubicBezTo>
                  <a:pt x="161581" y="161498"/>
                  <a:pt x="155412" y="142992"/>
                  <a:pt x="151135" y="122512"/>
                </a:cubicBezTo>
                <a:cubicBezTo>
                  <a:pt x="148256" y="127694"/>
                  <a:pt x="145336" y="132670"/>
                  <a:pt x="142375" y="137440"/>
                </a:cubicBezTo>
                <a:cubicBezTo>
                  <a:pt x="138592" y="130860"/>
                  <a:pt x="134191" y="124075"/>
                  <a:pt x="129174" y="117083"/>
                </a:cubicBezTo>
                <a:lnTo>
                  <a:pt x="121895" y="128064"/>
                </a:lnTo>
                <a:cubicBezTo>
                  <a:pt x="111696" y="121155"/>
                  <a:pt x="100674" y="114163"/>
                  <a:pt x="88830" y="107090"/>
                </a:cubicBezTo>
                <a:close/>
                <a:moveTo>
                  <a:pt x="49350" y="176427"/>
                </a:moveTo>
                <a:lnTo>
                  <a:pt x="75012" y="186050"/>
                </a:lnTo>
                <a:cubicBezTo>
                  <a:pt x="82415" y="179635"/>
                  <a:pt x="88501" y="172150"/>
                  <a:pt x="93272" y="163596"/>
                </a:cubicBezTo>
                <a:lnTo>
                  <a:pt x="56629" y="163596"/>
                </a:lnTo>
                <a:close/>
                <a:moveTo>
                  <a:pt x="359146" y="10117"/>
                </a:moveTo>
                <a:lnTo>
                  <a:pt x="400847" y="2221"/>
                </a:lnTo>
                <a:cubicBezTo>
                  <a:pt x="403561" y="10693"/>
                  <a:pt x="406317" y="19658"/>
                  <a:pt x="409113" y="29117"/>
                </a:cubicBezTo>
                <a:lnTo>
                  <a:pt x="500287" y="29117"/>
                </a:lnTo>
                <a:lnTo>
                  <a:pt x="500287" y="92778"/>
                </a:lnTo>
                <a:lnTo>
                  <a:pt x="465742" y="92778"/>
                </a:lnTo>
                <a:lnTo>
                  <a:pt x="465742" y="60701"/>
                </a:lnTo>
                <a:lnTo>
                  <a:pt x="304861" y="60701"/>
                </a:lnTo>
                <a:lnTo>
                  <a:pt x="304861" y="93272"/>
                </a:lnTo>
                <a:lnTo>
                  <a:pt x="270316" y="93272"/>
                </a:lnTo>
                <a:lnTo>
                  <a:pt x="270316" y="29117"/>
                </a:lnTo>
                <a:lnTo>
                  <a:pt x="365808" y="29117"/>
                </a:lnTo>
                <a:cubicBezTo>
                  <a:pt x="363587" y="22537"/>
                  <a:pt x="361367" y="16203"/>
                  <a:pt x="359146" y="10117"/>
                </a:cubicBezTo>
                <a:close/>
                <a:moveTo>
                  <a:pt x="264887" y="143609"/>
                </a:moveTo>
                <a:lnTo>
                  <a:pt x="372717" y="143609"/>
                </a:lnTo>
                <a:lnTo>
                  <a:pt x="372717" y="133245"/>
                </a:lnTo>
                <a:lnTo>
                  <a:pt x="406275" y="112025"/>
                </a:lnTo>
                <a:lnTo>
                  <a:pt x="315471" y="112025"/>
                </a:lnTo>
                <a:lnTo>
                  <a:pt x="315471" y="80441"/>
                </a:lnTo>
                <a:lnTo>
                  <a:pt x="454639" y="80441"/>
                </a:lnTo>
                <a:lnTo>
                  <a:pt x="454639" y="111778"/>
                </a:lnTo>
                <a:lnTo>
                  <a:pt x="408743" y="142129"/>
                </a:lnTo>
                <a:lnTo>
                  <a:pt x="408743" y="143609"/>
                </a:lnTo>
                <a:lnTo>
                  <a:pt x="504729" y="143609"/>
                </a:lnTo>
                <a:lnTo>
                  <a:pt x="504729" y="176180"/>
                </a:lnTo>
                <a:lnTo>
                  <a:pt x="408743" y="176180"/>
                </a:lnTo>
                <a:lnTo>
                  <a:pt x="408743" y="209738"/>
                </a:lnTo>
                <a:cubicBezTo>
                  <a:pt x="408743" y="233262"/>
                  <a:pt x="395994" y="245024"/>
                  <a:pt x="370497" y="245024"/>
                </a:cubicBezTo>
                <a:lnTo>
                  <a:pt x="329536" y="245024"/>
                </a:lnTo>
                <a:cubicBezTo>
                  <a:pt x="327562" y="233673"/>
                  <a:pt x="324683" y="222076"/>
                  <a:pt x="320900" y="210232"/>
                </a:cubicBezTo>
                <a:cubicBezTo>
                  <a:pt x="331181" y="211054"/>
                  <a:pt x="341092" y="211466"/>
                  <a:pt x="350633" y="211466"/>
                </a:cubicBezTo>
                <a:cubicBezTo>
                  <a:pt x="359105" y="211466"/>
                  <a:pt x="364903" y="210335"/>
                  <a:pt x="368029" y="208073"/>
                </a:cubicBezTo>
                <a:cubicBezTo>
                  <a:pt x="371155" y="205811"/>
                  <a:pt x="372717" y="201842"/>
                  <a:pt x="372717" y="196167"/>
                </a:cubicBezTo>
                <a:lnTo>
                  <a:pt x="372717" y="176180"/>
                </a:lnTo>
                <a:lnTo>
                  <a:pt x="264887" y="176180"/>
                </a:lnTo>
                <a:close/>
                <a:moveTo>
                  <a:pt x="718292" y="92285"/>
                </a:moveTo>
                <a:lnTo>
                  <a:pt x="751850" y="101661"/>
                </a:lnTo>
                <a:cubicBezTo>
                  <a:pt x="732932" y="148873"/>
                  <a:pt x="708566" y="182740"/>
                  <a:pt x="678750" y="203261"/>
                </a:cubicBezTo>
                <a:cubicBezTo>
                  <a:pt x="648934" y="223783"/>
                  <a:pt x="604129" y="238608"/>
                  <a:pt x="544333" y="247738"/>
                </a:cubicBezTo>
                <a:cubicBezTo>
                  <a:pt x="539233" y="238526"/>
                  <a:pt x="531913" y="227093"/>
                  <a:pt x="522372" y="213440"/>
                </a:cubicBezTo>
                <a:cubicBezTo>
                  <a:pt x="590310" y="205215"/>
                  <a:pt x="639578" y="188888"/>
                  <a:pt x="670176" y="164459"/>
                </a:cubicBezTo>
                <a:cubicBezTo>
                  <a:pt x="607912" y="169477"/>
                  <a:pt x="571557" y="173384"/>
                  <a:pt x="561112" y="176180"/>
                </a:cubicBezTo>
                <a:lnTo>
                  <a:pt x="549268" y="142375"/>
                </a:lnTo>
                <a:cubicBezTo>
                  <a:pt x="554614" y="140977"/>
                  <a:pt x="559282" y="139435"/>
                  <a:pt x="563271" y="137749"/>
                </a:cubicBezTo>
                <a:cubicBezTo>
                  <a:pt x="567260" y="136063"/>
                  <a:pt x="574745" y="131518"/>
                  <a:pt x="585725" y="124116"/>
                </a:cubicBezTo>
                <a:cubicBezTo>
                  <a:pt x="596705" y="116713"/>
                  <a:pt x="608899" y="107789"/>
                  <a:pt x="622306" y="97343"/>
                </a:cubicBezTo>
                <a:cubicBezTo>
                  <a:pt x="576657" y="99646"/>
                  <a:pt x="552722" y="101250"/>
                  <a:pt x="550501" y="102155"/>
                </a:cubicBezTo>
                <a:lnTo>
                  <a:pt x="539644" y="72298"/>
                </a:lnTo>
                <a:cubicBezTo>
                  <a:pt x="555765" y="68597"/>
                  <a:pt x="584306" y="44909"/>
                  <a:pt x="625267" y="1234"/>
                </a:cubicBezTo>
                <a:lnTo>
                  <a:pt x="660552" y="11351"/>
                </a:lnTo>
                <a:lnTo>
                  <a:pt x="599358" y="69090"/>
                </a:lnTo>
                <a:cubicBezTo>
                  <a:pt x="610544" y="68761"/>
                  <a:pt x="630695" y="67815"/>
                  <a:pt x="659812" y="66253"/>
                </a:cubicBezTo>
                <a:cubicBezTo>
                  <a:pt x="675111" y="52517"/>
                  <a:pt x="689093" y="38575"/>
                  <a:pt x="701760" y="24428"/>
                </a:cubicBezTo>
                <a:lnTo>
                  <a:pt x="734577" y="40714"/>
                </a:lnTo>
                <a:cubicBezTo>
                  <a:pt x="702664" y="73121"/>
                  <a:pt x="664500" y="105609"/>
                  <a:pt x="620085" y="138181"/>
                </a:cubicBezTo>
                <a:cubicBezTo>
                  <a:pt x="638920" y="137276"/>
                  <a:pt x="664582" y="135631"/>
                  <a:pt x="697071" y="133245"/>
                </a:cubicBezTo>
                <a:cubicBezTo>
                  <a:pt x="705050" y="120990"/>
                  <a:pt x="712123" y="107337"/>
                  <a:pt x="718292" y="92285"/>
                </a:cubicBezTo>
                <a:close/>
                <a:moveTo>
                  <a:pt x="891141" y="47870"/>
                </a:moveTo>
                <a:lnTo>
                  <a:pt x="961465" y="47870"/>
                </a:lnTo>
                <a:lnTo>
                  <a:pt x="961465" y="3455"/>
                </a:lnTo>
                <a:lnTo>
                  <a:pt x="996504" y="3455"/>
                </a:lnTo>
                <a:lnTo>
                  <a:pt x="996504" y="47870"/>
                </a:lnTo>
                <a:lnTo>
                  <a:pt x="1026854" y="47870"/>
                </a:lnTo>
                <a:lnTo>
                  <a:pt x="1026854" y="81921"/>
                </a:lnTo>
                <a:lnTo>
                  <a:pt x="996504" y="81921"/>
                </a:lnTo>
                <a:lnTo>
                  <a:pt x="996504" y="201349"/>
                </a:lnTo>
                <a:cubicBezTo>
                  <a:pt x="996504" y="215989"/>
                  <a:pt x="992761" y="226970"/>
                  <a:pt x="985276" y="234290"/>
                </a:cubicBezTo>
                <a:cubicBezTo>
                  <a:pt x="977792" y="241610"/>
                  <a:pt x="965948" y="245476"/>
                  <a:pt x="949744" y="245887"/>
                </a:cubicBezTo>
                <a:lnTo>
                  <a:pt x="918284" y="246504"/>
                </a:lnTo>
                <a:cubicBezTo>
                  <a:pt x="916310" y="235154"/>
                  <a:pt x="914007" y="223556"/>
                  <a:pt x="911375" y="211712"/>
                </a:cubicBezTo>
                <a:cubicBezTo>
                  <a:pt x="922890" y="212370"/>
                  <a:pt x="933747" y="212699"/>
                  <a:pt x="943946" y="212699"/>
                </a:cubicBezTo>
                <a:cubicBezTo>
                  <a:pt x="955625" y="212699"/>
                  <a:pt x="961465" y="206695"/>
                  <a:pt x="961465" y="194686"/>
                </a:cubicBezTo>
                <a:lnTo>
                  <a:pt x="961465" y="81921"/>
                </a:lnTo>
                <a:lnTo>
                  <a:pt x="891141" y="81921"/>
                </a:lnTo>
                <a:close/>
                <a:moveTo>
                  <a:pt x="785285" y="47376"/>
                </a:moveTo>
                <a:lnTo>
                  <a:pt x="818596" y="47376"/>
                </a:lnTo>
                <a:lnTo>
                  <a:pt x="818596" y="3701"/>
                </a:lnTo>
                <a:lnTo>
                  <a:pt x="850674" y="3701"/>
                </a:lnTo>
                <a:lnTo>
                  <a:pt x="850674" y="47376"/>
                </a:lnTo>
                <a:lnTo>
                  <a:pt x="881271" y="47376"/>
                </a:lnTo>
                <a:lnTo>
                  <a:pt x="881271" y="79701"/>
                </a:lnTo>
                <a:lnTo>
                  <a:pt x="850674" y="79701"/>
                </a:lnTo>
                <a:lnTo>
                  <a:pt x="850674" y="115356"/>
                </a:lnTo>
                <a:lnTo>
                  <a:pt x="862518" y="106350"/>
                </a:lnTo>
                <a:cubicBezTo>
                  <a:pt x="874526" y="120003"/>
                  <a:pt x="884972" y="132916"/>
                  <a:pt x="893855" y="145090"/>
                </a:cubicBezTo>
                <a:lnTo>
                  <a:pt x="868193" y="164583"/>
                </a:lnTo>
                <a:cubicBezTo>
                  <a:pt x="862600" y="155700"/>
                  <a:pt x="856760" y="146981"/>
                  <a:pt x="850674" y="138427"/>
                </a:cubicBezTo>
                <a:lnTo>
                  <a:pt x="850674" y="246257"/>
                </a:lnTo>
                <a:lnTo>
                  <a:pt x="818596" y="246257"/>
                </a:lnTo>
                <a:lnTo>
                  <a:pt x="818596" y="145090"/>
                </a:lnTo>
                <a:cubicBezTo>
                  <a:pt x="811029" y="161869"/>
                  <a:pt x="801982" y="177661"/>
                  <a:pt x="791454" y="192466"/>
                </a:cubicBezTo>
                <a:cubicBezTo>
                  <a:pt x="788493" y="176674"/>
                  <a:pt x="785367" y="161540"/>
                  <a:pt x="782077" y="147064"/>
                </a:cubicBezTo>
                <a:cubicBezTo>
                  <a:pt x="796964" y="126748"/>
                  <a:pt x="808726" y="104293"/>
                  <a:pt x="817362" y="79701"/>
                </a:cubicBezTo>
                <a:lnTo>
                  <a:pt x="785285" y="79701"/>
                </a:lnTo>
                <a:close/>
                <a:moveTo>
                  <a:pt x="890154" y="112025"/>
                </a:moveTo>
                <a:lnTo>
                  <a:pt x="918037" y="96726"/>
                </a:lnTo>
                <a:cubicBezTo>
                  <a:pt x="929881" y="114657"/>
                  <a:pt x="940985" y="133163"/>
                  <a:pt x="951348" y="152245"/>
                </a:cubicBezTo>
                <a:lnTo>
                  <a:pt x="921245" y="168778"/>
                </a:lnTo>
                <a:cubicBezTo>
                  <a:pt x="914500" y="154302"/>
                  <a:pt x="904136" y="135384"/>
                  <a:pt x="890154" y="112025"/>
                </a:cubicBezTo>
                <a:close/>
                <a:moveTo>
                  <a:pt x="1238690" y="33805"/>
                </a:moveTo>
                <a:cubicBezTo>
                  <a:pt x="1260404" y="64402"/>
                  <a:pt x="1277183" y="90146"/>
                  <a:pt x="1289027" y="111038"/>
                </a:cubicBezTo>
                <a:lnTo>
                  <a:pt x="1261637" y="127077"/>
                </a:lnTo>
                <a:cubicBezTo>
                  <a:pt x="1257607" y="120168"/>
                  <a:pt x="1253207" y="112847"/>
                  <a:pt x="1248436" y="105116"/>
                </a:cubicBezTo>
                <a:cubicBezTo>
                  <a:pt x="1168900" y="107172"/>
                  <a:pt x="1125678" y="109722"/>
                  <a:pt x="1118769" y="112765"/>
                </a:cubicBezTo>
                <a:lnTo>
                  <a:pt x="1107665" y="84389"/>
                </a:lnTo>
                <a:cubicBezTo>
                  <a:pt x="1114245" y="81510"/>
                  <a:pt x="1119571" y="78343"/>
                  <a:pt x="1123642" y="74889"/>
                </a:cubicBezTo>
                <a:cubicBezTo>
                  <a:pt x="1127713" y="71434"/>
                  <a:pt x="1134643" y="62510"/>
                  <a:pt x="1144431" y="48116"/>
                </a:cubicBezTo>
                <a:cubicBezTo>
                  <a:pt x="1154219" y="33723"/>
                  <a:pt x="1163348" y="18095"/>
                  <a:pt x="1171820" y="1234"/>
                </a:cubicBezTo>
                <a:lnTo>
                  <a:pt x="1209080" y="14558"/>
                </a:lnTo>
                <a:cubicBezTo>
                  <a:pt x="1193123" y="36601"/>
                  <a:pt x="1176508" y="58069"/>
                  <a:pt x="1159236" y="78960"/>
                </a:cubicBezTo>
                <a:lnTo>
                  <a:pt x="1230670" y="76863"/>
                </a:lnTo>
                <a:cubicBezTo>
                  <a:pt x="1225077" y="68062"/>
                  <a:pt x="1219114" y="58891"/>
                  <a:pt x="1212781" y="49350"/>
                </a:cubicBezTo>
                <a:close/>
                <a:moveTo>
                  <a:pt x="1070159" y="5675"/>
                </a:moveTo>
                <a:cubicBezTo>
                  <a:pt x="1087431" y="17684"/>
                  <a:pt x="1102072" y="28788"/>
                  <a:pt x="1114080" y="38987"/>
                </a:cubicBezTo>
                <a:lnTo>
                  <a:pt x="1092120" y="64402"/>
                </a:lnTo>
                <a:cubicBezTo>
                  <a:pt x="1082579" y="54861"/>
                  <a:pt x="1068514" y="42688"/>
                  <a:pt x="1049925" y="27883"/>
                </a:cubicBezTo>
                <a:close/>
                <a:moveTo>
                  <a:pt x="1063743" y="71558"/>
                </a:moveTo>
                <a:cubicBezTo>
                  <a:pt x="1079700" y="83073"/>
                  <a:pt x="1093847" y="94177"/>
                  <a:pt x="1106184" y="104869"/>
                </a:cubicBezTo>
                <a:lnTo>
                  <a:pt x="1082990" y="130531"/>
                </a:lnTo>
                <a:cubicBezTo>
                  <a:pt x="1073284" y="120990"/>
                  <a:pt x="1059713" y="109064"/>
                  <a:pt x="1042276" y="94752"/>
                </a:cubicBezTo>
                <a:close/>
                <a:moveTo>
                  <a:pt x="1155781" y="245270"/>
                </a:moveTo>
                <a:lnTo>
                  <a:pt x="1121236" y="245270"/>
                </a:lnTo>
                <a:lnTo>
                  <a:pt x="1121236" y="131765"/>
                </a:lnTo>
                <a:lnTo>
                  <a:pt x="1270767" y="131765"/>
                </a:lnTo>
                <a:lnTo>
                  <a:pt x="1270767" y="245270"/>
                </a:lnTo>
                <a:lnTo>
                  <a:pt x="1236222" y="245270"/>
                </a:lnTo>
                <a:lnTo>
                  <a:pt x="1236222" y="232933"/>
                </a:lnTo>
                <a:lnTo>
                  <a:pt x="1155781" y="232933"/>
                </a:lnTo>
                <a:close/>
                <a:moveTo>
                  <a:pt x="1236222" y="161375"/>
                </a:moveTo>
                <a:lnTo>
                  <a:pt x="1155781" y="161375"/>
                </a:lnTo>
                <a:lnTo>
                  <a:pt x="1155781" y="203323"/>
                </a:lnTo>
                <a:lnTo>
                  <a:pt x="1236222" y="203323"/>
                </a:lnTo>
                <a:close/>
                <a:moveTo>
                  <a:pt x="1071886" y="140895"/>
                </a:moveTo>
                <a:cubicBezTo>
                  <a:pt x="1083566" y="145665"/>
                  <a:pt x="1094176" y="149531"/>
                  <a:pt x="1103717" y="152492"/>
                </a:cubicBezTo>
                <a:lnTo>
                  <a:pt x="1080276" y="245764"/>
                </a:lnTo>
                <a:cubicBezTo>
                  <a:pt x="1069090" y="241816"/>
                  <a:pt x="1058232" y="238444"/>
                  <a:pt x="1047704" y="235647"/>
                </a:cubicBezTo>
                <a:cubicBezTo>
                  <a:pt x="1056258" y="208340"/>
                  <a:pt x="1064319" y="176756"/>
                  <a:pt x="1071886" y="140895"/>
                </a:cubicBezTo>
                <a:close/>
                <a:moveTo>
                  <a:pt x="1309137" y="233180"/>
                </a:moveTo>
                <a:lnTo>
                  <a:pt x="1302228" y="198141"/>
                </a:lnTo>
                <a:lnTo>
                  <a:pt x="1331591" y="191479"/>
                </a:lnTo>
                <a:lnTo>
                  <a:pt x="1331591" y="130778"/>
                </a:lnTo>
                <a:lnTo>
                  <a:pt x="1307903" y="130778"/>
                </a:lnTo>
                <a:lnTo>
                  <a:pt x="1307903" y="100181"/>
                </a:lnTo>
                <a:lnTo>
                  <a:pt x="1331591" y="100181"/>
                </a:lnTo>
                <a:lnTo>
                  <a:pt x="1331591" y="48363"/>
                </a:lnTo>
                <a:lnTo>
                  <a:pt x="1306916" y="48363"/>
                </a:lnTo>
                <a:lnTo>
                  <a:pt x="1306916" y="17273"/>
                </a:lnTo>
                <a:lnTo>
                  <a:pt x="1387851" y="17273"/>
                </a:lnTo>
                <a:lnTo>
                  <a:pt x="1387851" y="48363"/>
                </a:lnTo>
                <a:lnTo>
                  <a:pt x="1363175" y="48363"/>
                </a:lnTo>
                <a:lnTo>
                  <a:pt x="1363175" y="100181"/>
                </a:lnTo>
                <a:lnTo>
                  <a:pt x="1386123" y="100181"/>
                </a:lnTo>
                <a:lnTo>
                  <a:pt x="1386123" y="130778"/>
                </a:lnTo>
                <a:lnTo>
                  <a:pt x="1363175" y="130778"/>
                </a:lnTo>
                <a:lnTo>
                  <a:pt x="1363175" y="183459"/>
                </a:lnTo>
                <a:cubicBezTo>
                  <a:pt x="1371976" y="181074"/>
                  <a:pt x="1380530" y="178648"/>
                  <a:pt x="1388838" y="176180"/>
                </a:cubicBezTo>
                <a:cubicBezTo>
                  <a:pt x="1388180" y="187860"/>
                  <a:pt x="1388097" y="199128"/>
                  <a:pt x="1388591" y="209985"/>
                </a:cubicBezTo>
                <a:lnTo>
                  <a:pt x="1449785" y="209985"/>
                </a:lnTo>
                <a:lnTo>
                  <a:pt x="1449785" y="188518"/>
                </a:lnTo>
                <a:lnTo>
                  <a:pt x="1393526" y="188518"/>
                </a:lnTo>
                <a:lnTo>
                  <a:pt x="1393526" y="160388"/>
                </a:lnTo>
                <a:lnTo>
                  <a:pt x="1449785" y="160388"/>
                </a:lnTo>
                <a:lnTo>
                  <a:pt x="1449785" y="142622"/>
                </a:lnTo>
                <a:lnTo>
                  <a:pt x="1394760" y="142622"/>
                </a:lnTo>
                <a:lnTo>
                  <a:pt x="1394760" y="14558"/>
                </a:lnTo>
                <a:lnTo>
                  <a:pt x="1536395" y="14558"/>
                </a:lnTo>
                <a:lnTo>
                  <a:pt x="1536395" y="142622"/>
                </a:lnTo>
                <a:lnTo>
                  <a:pt x="1481369" y="142622"/>
                </a:lnTo>
                <a:lnTo>
                  <a:pt x="1481369" y="160388"/>
                </a:lnTo>
                <a:lnTo>
                  <a:pt x="1537628" y="160388"/>
                </a:lnTo>
                <a:lnTo>
                  <a:pt x="1537628" y="188518"/>
                </a:lnTo>
                <a:lnTo>
                  <a:pt x="1481369" y="188518"/>
                </a:lnTo>
                <a:lnTo>
                  <a:pt x="1481369" y="209985"/>
                </a:lnTo>
                <a:lnTo>
                  <a:pt x="1548485" y="209985"/>
                </a:lnTo>
                <a:lnTo>
                  <a:pt x="1548485" y="238115"/>
                </a:lnTo>
                <a:lnTo>
                  <a:pt x="1379214" y="238115"/>
                </a:lnTo>
                <a:lnTo>
                  <a:pt x="1379214" y="212082"/>
                </a:lnTo>
                <a:cubicBezTo>
                  <a:pt x="1357500" y="218087"/>
                  <a:pt x="1334141" y="225119"/>
                  <a:pt x="1309137" y="233180"/>
                </a:cubicBezTo>
                <a:close/>
                <a:moveTo>
                  <a:pt x="1505551" y="42194"/>
                </a:moveTo>
                <a:lnTo>
                  <a:pt x="1481369" y="42194"/>
                </a:lnTo>
                <a:lnTo>
                  <a:pt x="1481369" y="65636"/>
                </a:lnTo>
                <a:lnTo>
                  <a:pt x="1505551" y="65636"/>
                </a:lnTo>
                <a:close/>
                <a:moveTo>
                  <a:pt x="1425603" y="65636"/>
                </a:moveTo>
                <a:lnTo>
                  <a:pt x="1449785" y="65636"/>
                </a:lnTo>
                <a:lnTo>
                  <a:pt x="1449785" y="42194"/>
                </a:lnTo>
                <a:lnTo>
                  <a:pt x="1425603" y="42194"/>
                </a:lnTo>
                <a:close/>
                <a:moveTo>
                  <a:pt x="1505551" y="114986"/>
                </a:moveTo>
                <a:lnTo>
                  <a:pt x="1505551" y="91298"/>
                </a:lnTo>
                <a:lnTo>
                  <a:pt x="1481369" y="91298"/>
                </a:lnTo>
                <a:lnTo>
                  <a:pt x="1481369" y="114986"/>
                </a:lnTo>
                <a:close/>
                <a:moveTo>
                  <a:pt x="1425603" y="114986"/>
                </a:moveTo>
                <a:lnTo>
                  <a:pt x="1449785" y="114986"/>
                </a:lnTo>
                <a:lnTo>
                  <a:pt x="1449785" y="91298"/>
                </a:lnTo>
                <a:lnTo>
                  <a:pt x="1425603" y="91298"/>
                </a:lnTo>
                <a:close/>
                <a:moveTo>
                  <a:pt x="1566128" y="135960"/>
                </a:moveTo>
                <a:lnTo>
                  <a:pt x="1666556" y="135960"/>
                </a:lnTo>
                <a:lnTo>
                  <a:pt x="1666556" y="45402"/>
                </a:lnTo>
                <a:lnTo>
                  <a:pt x="1576985" y="45402"/>
                </a:lnTo>
                <a:lnTo>
                  <a:pt x="1576985" y="12831"/>
                </a:lnTo>
                <a:lnTo>
                  <a:pt x="1795113" y="12831"/>
                </a:lnTo>
                <a:lnTo>
                  <a:pt x="1795113" y="45402"/>
                </a:lnTo>
                <a:lnTo>
                  <a:pt x="1704062" y="45402"/>
                </a:lnTo>
                <a:lnTo>
                  <a:pt x="1704062" y="135960"/>
                </a:lnTo>
                <a:lnTo>
                  <a:pt x="1805970" y="135960"/>
                </a:lnTo>
                <a:lnTo>
                  <a:pt x="1805970" y="168531"/>
                </a:lnTo>
                <a:lnTo>
                  <a:pt x="1704062" y="168531"/>
                </a:lnTo>
                <a:lnTo>
                  <a:pt x="1704062" y="245270"/>
                </a:lnTo>
                <a:lnTo>
                  <a:pt x="1666556" y="245270"/>
                </a:lnTo>
                <a:lnTo>
                  <a:pt x="1666556" y="168531"/>
                </a:lnTo>
                <a:lnTo>
                  <a:pt x="1566128" y="168531"/>
                </a:lnTo>
                <a:close/>
                <a:moveTo>
                  <a:pt x="1580440" y="67610"/>
                </a:moveTo>
                <a:lnTo>
                  <a:pt x="1606348" y="50090"/>
                </a:lnTo>
                <a:cubicBezTo>
                  <a:pt x="1622141" y="68515"/>
                  <a:pt x="1638508" y="88913"/>
                  <a:pt x="1655452" y="111285"/>
                </a:cubicBezTo>
                <a:lnTo>
                  <a:pt x="1625595" y="131025"/>
                </a:lnTo>
                <a:cubicBezTo>
                  <a:pt x="1608980" y="105856"/>
                  <a:pt x="1593929" y="84718"/>
                  <a:pt x="1580440" y="67610"/>
                </a:cubicBezTo>
                <a:close/>
                <a:moveTo>
                  <a:pt x="1795606" y="70077"/>
                </a:moveTo>
                <a:cubicBezTo>
                  <a:pt x="1778169" y="90969"/>
                  <a:pt x="1759745" y="111531"/>
                  <a:pt x="1740334" y="131765"/>
                </a:cubicBezTo>
                <a:lnTo>
                  <a:pt x="1715166" y="111285"/>
                </a:lnTo>
                <a:cubicBezTo>
                  <a:pt x="1734248" y="91545"/>
                  <a:pt x="1751356" y="71229"/>
                  <a:pt x="1766490" y="50337"/>
                </a:cubicBezTo>
                <a:close/>
                <a:moveTo>
                  <a:pt x="2001273" y="32324"/>
                </a:moveTo>
                <a:cubicBezTo>
                  <a:pt x="2026606" y="56999"/>
                  <a:pt x="2050048" y="81263"/>
                  <a:pt x="2071597" y="105116"/>
                </a:cubicBezTo>
                <a:lnTo>
                  <a:pt x="2044208" y="128310"/>
                </a:lnTo>
                <a:lnTo>
                  <a:pt x="2024961" y="105609"/>
                </a:lnTo>
                <a:cubicBezTo>
                  <a:pt x="1954226" y="106761"/>
                  <a:pt x="1892785" y="109722"/>
                  <a:pt x="1840638" y="114492"/>
                </a:cubicBezTo>
                <a:lnTo>
                  <a:pt x="1827561" y="85376"/>
                </a:lnTo>
                <a:cubicBezTo>
                  <a:pt x="1859967" y="65307"/>
                  <a:pt x="1892045" y="36848"/>
                  <a:pt x="1923794" y="0"/>
                </a:cubicBezTo>
                <a:lnTo>
                  <a:pt x="1956118" y="17519"/>
                </a:lnTo>
                <a:cubicBezTo>
                  <a:pt x="1932759" y="39562"/>
                  <a:pt x="1908084" y="61112"/>
                  <a:pt x="1882093" y="82168"/>
                </a:cubicBezTo>
                <a:lnTo>
                  <a:pt x="2000780" y="77973"/>
                </a:lnTo>
                <a:lnTo>
                  <a:pt x="1975611" y="50337"/>
                </a:lnTo>
                <a:close/>
                <a:moveTo>
                  <a:pt x="1850755" y="246011"/>
                </a:moveTo>
                <a:lnTo>
                  <a:pt x="1850755" y="130284"/>
                </a:lnTo>
                <a:lnTo>
                  <a:pt x="2040753" y="130284"/>
                </a:lnTo>
                <a:lnTo>
                  <a:pt x="2040753" y="246011"/>
                </a:lnTo>
                <a:lnTo>
                  <a:pt x="2007195" y="246011"/>
                </a:lnTo>
                <a:lnTo>
                  <a:pt x="2007195" y="231452"/>
                </a:lnTo>
                <a:lnTo>
                  <a:pt x="1884313" y="231452"/>
                </a:lnTo>
                <a:lnTo>
                  <a:pt x="1884313" y="246011"/>
                </a:lnTo>
                <a:close/>
                <a:moveTo>
                  <a:pt x="2007195" y="160882"/>
                </a:moveTo>
                <a:lnTo>
                  <a:pt x="1884313" y="160882"/>
                </a:lnTo>
                <a:lnTo>
                  <a:pt x="1884313" y="200855"/>
                </a:lnTo>
                <a:lnTo>
                  <a:pt x="2007195" y="200855"/>
                </a:lnTo>
                <a:close/>
              </a:path>
            </a:pathLst>
          </a:custGeom>
          <a:solidFill>
            <a:srgbClr val="038003"/>
          </a:solidFill>
          <a:ln w="12030"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23ECBDCA-C38A-41CC-8D85-69F6B0FCF544}"/>
              </a:ext>
            </a:extLst>
          </p:cNvPr>
          <p:cNvSpPr/>
          <p:nvPr/>
        </p:nvSpPr>
        <p:spPr>
          <a:xfrm>
            <a:off x="9496589" y="1616721"/>
            <a:ext cx="120320" cy="360961"/>
          </a:xfrm>
          <a:custGeom>
            <a:avLst/>
            <a:gdLst>
              <a:gd name="connsiteX0" fmla="*/ 0 w 120320"/>
              <a:gd name="connsiteY0" fmla="*/ 360961 h 360961"/>
              <a:gd name="connsiteX1" fmla="*/ 120320 w 120320"/>
              <a:gd name="connsiteY1" fmla="*/ 0 h 360961"/>
            </a:gdLst>
            <a:ahLst/>
            <a:cxnLst>
              <a:cxn ang="0">
                <a:pos x="connsiteX0" y="connsiteY0"/>
              </a:cxn>
              <a:cxn ang="0">
                <a:pos x="connsiteX1" y="connsiteY1"/>
              </a:cxn>
            </a:cxnLst>
            <a:rect l="l" t="t" r="r" b="b"/>
            <a:pathLst>
              <a:path w="120320" h="360961">
                <a:moveTo>
                  <a:pt x="0" y="360961"/>
                </a:moveTo>
                <a:cubicBezTo>
                  <a:pt x="26738" y="120320"/>
                  <a:pt x="66845" y="0"/>
                  <a:pt x="120320" y="0"/>
                </a:cubicBezTo>
              </a:path>
            </a:pathLst>
          </a:custGeom>
          <a:noFill/>
          <a:ln w="12030" cap="flat">
            <a:solidFill>
              <a:srgbClr val="038003"/>
            </a:solid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B03D6612-0714-4857-B602-BDBE23AC0D40}"/>
              </a:ext>
            </a:extLst>
          </p:cNvPr>
          <p:cNvSpPr/>
          <p:nvPr/>
        </p:nvSpPr>
        <p:spPr>
          <a:xfrm>
            <a:off x="9496589" y="1977682"/>
            <a:ext cx="120320" cy="12032"/>
          </a:xfrm>
          <a:custGeom>
            <a:avLst/>
            <a:gdLst>
              <a:gd name="connsiteX0" fmla="*/ 0 w 120320"/>
              <a:gd name="connsiteY0" fmla="*/ 0 h 12032"/>
              <a:gd name="connsiteX1" fmla="*/ 120320 w 120320"/>
              <a:gd name="connsiteY1" fmla="*/ 0 h 12032"/>
            </a:gdLst>
            <a:ahLst/>
            <a:cxnLst>
              <a:cxn ang="0">
                <a:pos x="connsiteX0" y="connsiteY0"/>
              </a:cxn>
              <a:cxn ang="0">
                <a:pos x="connsiteX1" y="connsiteY1"/>
              </a:cxn>
            </a:cxnLst>
            <a:rect l="l" t="t" r="r" b="b"/>
            <a:pathLst>
              <a:path w="120320" h="12032">
                <a:moveTo>
                  <a:pt x="0" y="0"/>
                </a:moveTo>
                <a:cubicBezTo>
                  <a:pt x="26738" y="0"/>
                  <a:pt x="66845" y="0"/>
                  <a:pt x="120320" y="0"/>
                </a:cubicBezTo>
              </a:path>
            </a:pathLst>
          </a:custGeom>
          <a:noFill/>
          <a:ln w="12030" cap="flat">
            <a:solidFill>
              <a:srgbClr val="038003"/>
            </a:solid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BF352505-D25C-4A19-95C9-F7ED8B47B9DA}"/>
              </a:ext>
            </a:extLst>
          </p:cNvPr>
          <p:cNvSpPr/>
          <p:nvPr/>
        </p:nvSpPr>
        <p:spPr>
          <a:xfrm>
            <a:off x="9496589" y="1977682"/>
            <a:ext cx="120320" cy="360961"/>
          </a:xfrm>
          <a:custGeom>
            <a:avLst/>
            <a:gdLst>
              <a:gd name="connsiteX0" fmla="*/ 0 w 120320"/>
              <a:gd name="connsiteY0" fmla="*/ 0 h 360961"/>
              <a:gd name="connsiteX1" fmla="*/ 120320 w 120320"/>
              <a:gd name="connsiteY1" fmla="*/ 360961 h 360961"/>
            </a:gdLst>
            <a:ahLst/>
            <a:cxnLst>
              <a:cxn ang="0">
                <a:pos x="connsiteX0" y="connsiteY0"/>
              </a:cxn>
              <a:cxn ang="0">
                <a:pos x="connsiteX1" y="connsiteY1"/>
              </a:cxn>
            </a:cxnLst>
            <a:rect l="l" t="t" r="r" b="b"/>
            <a:pathLst>
              <a:path w="120320" h="360961">
                <a:moveTo>
                  <a:pt x="0" y="0"/>
                </a:moveTo>
                <a:cubicBezTo>
                  <a:pt x="26738" y="240641"/>
                  <a:pt x="66845" y="360961"/>
                  <a:pt x="120320" y="360961"/>
                </a:cubicBezTo>
              </a:path>
            </a:pathLst>
          </a:custGeom>
          <a:noFill/>
          <a:ln w="12030" cap="flat">
            <a:solidFill>
              <a:srgbClr val="038003"/>
            </a:solid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4A48A84C-6EE0-4E17-A73E-F52E2FF1DF84}"/>
              </a:ext>
            </a:extLst>
          </p:cNvPr>
          <p:cNvSpPr/>
          <p:nvPr/>
        </p:nvSpPr>
        <p:spPr>
          <a:xfrm>
            <a:off x="9340172" y="1977682"/>
            <a:ext cx="156416" cy="12032"/>
          </a:xfrm>
          <a:custGeom>
            <a:avLst/>
            <a:gdLst>
              <a:gd name="connsiteX0" fmla="*/ 0 w 156416"/>
              <a:gd name="connsiteY0" fmla="*/ 0 h 12032"/>
              <a:gd name="connsiteX1" fmla="*/ 156417 w 156416"/>
              <a:gd name="connsiteY1" fmla="*/ 0 h 12032"/>
            </a:gdLst>
            <a:ahLst/>
            <a:cxnLst>
              <a:cxn ang="0">
                <a:pos x="connsiteX0" y="connsiteY0"/>
              </a:cxn>
              <a:cxn ang="0">
                <a:pos x="connsiteX1" y="connsiteY1"/>
              </a:cxn>
            </a:cxnLst>
            <a:rect l="l" t="t" r="r" b="b"/>
            <a:pathLst>
              <a:path w="156416" h="12032">
                <a:moveTo>
                  <a:pt x="0" y="0"/>
                </a:moveTo>
                <a:lnTo>
                  <a:pt x="156417" y="0"/>
                </a:lnTo>
              </a:path>
            </a:pathLst>
          </a:custGeom>
          <a:noFill/>
          <a:ln w="12030" cap="flat">
            <a:solidFill>
              <a:srgbClr val="038003"/>
            </a:solid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009A876F-6B1C-4007-94A8-8CD181A17D49}"/>
              </a:ext>
            </a:extLst>
          </p:cNvPr>
          <p:cNvSpPr/>
          <p:nvPr/>
        </p:nvSpPr>
        <p:spPr>
          <a:xfrm>
            <a:off x="8257288" y="1749074"/>
            <a:ext cx="1082883" cy="457217"/>
          </a:xfrm>
          <a:custGeom>
            <a:avLst/>
            <a:gdLst>
              <a:gd name="connsiteX0" fmla="*/ 60160 w 1082883"/>
              <a:gd name="connsiteY0" fmla="*/ 0 h 457217"/>
              <a:gd name="connsiteX1" fmla="*/ 0 w 1082883"/>
              <a:gd name="connsiteY1" fmla="*/ 60160 h 457217"/>
              <a:gd name="connsiteX2" fmla="*/ 0 w 1082883"/>
              <a:gd name="connsiteY2" fmla="*/ 397057 h 457217"/>
              <a:gd name="connsiteX3" fmla="*/ 60160 w 1082883"/>
              <a:gd name="connsiteY3" fmla="*/ 457218 h 457217"/>
              <a:gd name="connsiteX4" fmla="*/ 1022724 w 1082883"/>
              <a:gd name="connsiteY4" fmla="*/ 457218 h 457217"/>
              <a:gd name="connsiteX5" fmla="*/ 1082884 w 1082883"/>
              <a:gd name="connsiteY5" fmla="*/ 397057 h 457217"/>
              <a:gd name="connsiteX6" fmla="*/ 1082884 w 1082883"/>
              <a:gd name="connsiteY6" fmla="*/ 60160 h 457217"/>
              <a:gd name="connsiteX7" fmla="*/ 1022724 w 1082883"/>
              <a:gd name="connsiteY7" fmla="*/ 0 h 45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883" h="457217">
                <a:moveTo>
                  <a:pt x="60160" y="0"/>
                </a:moveTo>
                <a:cubicBezTo>
                  <a:pt x="26935" y="0"/>
                  <a:pt x="0" y="26935"/>
                  <a:pt x="0" y="60160"/>
                </a:cubicBezTo>
                <a:lnTo>
                  <a:pt x="0" y="397057"/>
                </a:lnTo>
                <a:cubicBezTo>
                  <a:pt x="0" y="430283"/>
                  <a:pt x="26935" y="457218"/>
                  <a:pt x="60160" y="457218"/>
                </a:cubicBezTo>
                <a:lnTo>
                  <a:pt x="1022724" y="457218"/>
                </a:lnTo>
                <a:cubicBezTo>
                  <a:pt x="1055949" y="457218"/>
                  <a:pt x="1082884" y="430283"/>
                  <a:pt x="1082884" y="397057"/>
                </a:cubicBezTo>
                <a:lnTo>
                  <a:pt x="1082884" y="60160"/>
                </a:lnTo>
                <a:cubicBezTo>
                  <a:pt x="1082884" y="26935"/>
                  <a:pt x="1055949" y="0"/>
                  <a:pt x="1022724" y="0"/>
                </a:cubicBezTo>
                <a:close/>
              </a:path>
            </a:pathLst>
          </a:custGeom>
          <a:solidFill>
            <a:srgbClr val="EBF1DE"/>
          </a:solidFill>
          <a:ln w="12030"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0A202F4F-BC74-493D-AA33-C2574FEEEC97}"/>
              </a:ext>
            </a:extLst>
          </p:cNvPr>
          <p:cNvSpPr/>
          <p:nvPr/>
        </p:nvSpPr>
        <p:spPr>
          <a:xfrm>
            <a:off x="8257288" y="1749074"/>
            <a:ext cx="1082883" cy="457217"/>
          </a:xfrm>
          <a:custGeom>
            <a:avLst/>
            <a:gdLst>
              <a:gd name="connsiteX0" fmla="*/ 60160 w 1082883"/>
              <a:gd name="connsiteY0" fmla="*/ 0 h 457217"/>
              <a:gd name="connsiteX1" fmla="*/ 0 w 1082883"/>
              <a:gd name="connsiteY1" fmla="*/ 60160 h 457217"/>
              <a:gd name="connsiteX2" fmla="*/ 0 w 1082883"/>
              <a:gd name="connsiteY2" fmla="*/ 397057 h 457217"/>
              <a:gd name="connsiteX3" fmla="*/ 60160 w 1082883"/>
              <a:gd name="connsiteY3" fmla="*/ 457218 h 457217"/>
              <a:gd name="connsiteX4" fmla="*/ 1022724 w 1082883"/>
              <a:gd name="connsiteY4" fmla="*/ 457218 h 457217"/>
              <a:gd name="connsiteX5" fmla="*/ 1082884 w 1082883"/>
              <a:gd name="connsiteY5" fmla="*/ 397057 h 457217"/>
              <a:gd name="connsiteX6" fmla="*/ 1082884 w 1082883"/>
              <a:gd name="connsiteY6" fmla="*/ 60160 h 457217"/>
              <a:gd name="connsiteX7" fmla="*/ 1022724 w 1082883"/>
              <a:gd name="connsiteY7" fmla="*/ 0 h 45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883" h="457217">
                <a:moveTo>
                  <a:pt x="60160" y="0"/>
                </a:moveTo>
                <a:cubicBezTo>
                  <a:pt x="26935" y="0"/>
                  <a:pt x="0" y="26935"/>
                  <a:pt x="0" y="60160"/>
                </a:cubicBezTo>
                <a:lnTo>
                  <a:pt x="0" y="397057"/>
                </a:lnTo>
                <a:cubicBezTo>
                  <a:pt x="0" y="430283"/>
                  <a:pt x="26935" y="457218"/>
                  <a:pt x="60160" y="457218"/>
                </a:cubicBezTo>
                <a:lnTo>
                  <a:pt x="1022724" y="457218"/>
                </a:lnTo>
                <a:cubicBezTo>
                  <a:pt x="1055949" y="457218"/>
                  <a:pt x="1082884" y="430283"/>
                  <a:pt x="1082884" y="397057"/>
                </a:cubicBezTo>
                <a:lnTo>
                  <a:pt x="1082884" y="60160"/>
                </a:lnTo>
                <a:cubicBezTo>
                  <a:pt x="1082884" y="26935"/>
                  <a:pt x="1055949" y="0"/>
                  <a:pt x="1022724" y="0"/>
                </a:cubicBezTo>
                <a:close/>
              </a:path>
            </a:pathLst>
          </a:custGeom>
          <a:noFill/>
          <a:ln w="24061" cap="flat">
            <a:solidFill>
              <a:srgbClr val="038003"/>
            </a:solid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99FE4B2F-991D-4290-87F2-21E339259B6F}"/>
              </a:ext>
            </a:extLst>
          </p:cNvPr>
          <p:cNvSpPr/>
          <p:nvPr/>
        </p:nvSpPr>
        <p:spPr>
          <a:xfrm>
            <a:off x="8432085" y="1895661"/>
            <a:ext cx="733290" cy="176074"/>
          </a:xfrm>
          <a:custGeom>
            <a:avLst/>
            <a:gdLst>
              <a:gd name="connsiteX0" fmla="*/ 77903 w 733290"/>
              <a:gd name="connsiteY0" fmla="*/ 32254 h 176074"/>
              <a:gd name="connsiteX1" fmla="*/ 128134 w 733290"/>
              <a:gd name="connsiteY1" fmla="*/ 32254 h 176074"/>
              <a:gd name="connsiteX2" fmla="*/ 128134 w 733290"/>
              <a:gd name="connsiteY2" fmla="*/ 529 h 176074"/>
              <a:gd name="connsiteX3" fmla="*/ 153162 w 733290"/>
              <a:gd name="connsiteY3" fmla="*/ 529 h 176074"/>
              <a:gd name="connsiteX4" fmla="*/ 153162 w 733290"/>
              <a:gd name="connsiteY4" fmla="*/ 32254 h 176074"/>
              <a:gd name="connsiteX5" fmla="*/ 174841 w 733290"/>
              <a:gd name="connsiteY5" fmla="*/ 32254 h 176074"/>
              <a:gd name="connsiteX6" fmla="*/ 174841 w 733290"/>
              <a:gd name="connsiteY6" fmla="*/ 56576 h 176074"/>
              <a:gd name="connsiteX7" fmla="*/ 153162 w 733290"/>
              <a:gd name="connsiteY7" fmla="*/ 56576 h 176074"/>
              <a:gd name="connsiteX8" fmla="*/ 153162 w 733290"/>
              <a:gd name="connsiteY8" fmla="*/ 141882 h 176074"/>
              <a:gd name="connsiteX9" fmla="*/ 145142 w 733290"/>
              <a:gd name="connsiteY9" fmla="*/ 165411 h 176074"/>
              <a:gd name="connsiteX10" fmla="*/ 119762 w 733290"/>
              <a:gd name="connsiteY10" fmla="*/ 173695 h 176074"/>
              <a:gd name="connsiteX11" fmla="*/ 97290 w 733290"/>
              <a:gd name="connsiteY11" fmla="*/ 174136 h 176074"/>
              <a:gd name="connsiteX12" fmla="*/ 92355 w 733290"/>
              <a:gd name="connsiteY12" fmla="*/ 149284 h 176074"/>
              <a:gd name="connsiteX13" fmla="*/ 115620 w 733290"/>
              <a:gd name="connsiteY13" fmla="*/ 149989 h 176074"/>
              <a:gd name="connsiteX14" fmla="*/ 128134 w 733290"/>
              <a:gd name="connsiteY14" fmla="*/ 137123 h 176074"/>
              <a:gd name="connsiteX15" fmla="*/ 128134 w 733290"/>
              <a:gd name="connsiteY15" fmla="*/ 56576 h 176074"/>
              <a:gd name="connsiteX16" fmla="*/ 77903 w 733290"/>
              <a:gd name="connsiteY16" fmla="*/ 56576 h 176074"/>
              <a:gd name="connsiteX17" fmla="*/ 2291 w 733290"/>
              <a:gd name="connsiteY17" fmla="*/ 31901 h 176074"/>
              <a:gd name="connsiteX18" fmla="*/ 26085 w 733290"/>
              <a:gd name="connsiteY18" fmla="*/ 31901 h 176074"/>
              <a:gd name="connsiteX19" fmla="*/ 26085 w 733290"/>
              <a:gd name="connsiteY19" fmla="*/ 705 h 176074"/>
              <a:gd name="connsiteX20" fmla="*/ 48998 w 733290"/>
              <a:gd name="connsiteY20" fmla="*/ 705 h 176074"/>
              <a:gd name="connsiteX21" fmla="*/ 48998 w 733290"/>
              <a:gd name="connsiteY21" fmla="*/ 31901 h 176074"/>
              <a:gd name="connsiteX22" fmla="*/ 70853 w 733290"/>
              <a:gd name="connsiteY22" fmla="*/ 31901 h 176074"/>
              <a:gd name="connsiteX23" fmla="*/ 70853 w 733290"/>
              <a:gd name="connsiteY23" fmla="*/ 54990 h 176074"/>
              <a:gd name="connsiteX24" fmla="*/ 48998 w 733290"/>
              <a:gd name="connsiteY24" fmla="*/ 54990 h 176074"/>
              <a:gd name="connsiteX25" fmla="*/ 48998 w 733290"/>
              <a:gd name="connsiteY25" fmla="*/ 80458 h 176074"/>
              <a:gd name="connsiteX26" fmla="*/ 57458 w 733290"/>
              <a:gd name="connsiteY26" fmla="*/ 74025 h 176074"/>
              <a:gd name="connsiteX27" fmla="*/ 79842 w 733290"/>
              <a:gd name="connsiteY27" fmla="*/ 101697 h 176074"/>
              <a:gd name="connsiteX28" fmla="*/ 61511 w 733290"/>
              <a:gd name="connsiteY28" fmla="*/ 115620 h 176074"/>
              <a:gd name="connsiteX29" fmla="*/ 48998 w 733290"/>
              <a:gd name="connsiteY29" fmla="*/ 96938 h 176074"/>
              <a:gd name="connsiteX30" fmla="*/ 48998 w 733290"/>
              <a:gd name="connsiteY30" fmla="*/ 173959 h 176074"/>
              <a:gd name="connsiteX31" fmla="*/ 26085 w 733290"/>
              <a:gd name="connsiteY31" fmla="*/ 173959 h 176074"/>
              <a:gd name="connsiteX32" fmla="*/ 26085 w 733290"/>
              <a:gd name="connsiteY32" fmla="*/ 101697 h 176074"/>
              <a:gd name="connsiteX33" fmla="*/ 6698 w 733290"/>
              <a:gd name="connsiteY33" fmla="*/ 135537 h 176074"/>
              <a:gd name="connsiteX34" fmla="*/ 0 w 733290"/>
              <a:gd name="connsiteY34" fmla="*/ 103107 h 176074"/>
              <a:gd name="connsiteX35" fmla="*/ 25204 w 733290"/>
              <a:gd name="connsiteY35" fmla="*/ 54990 h 176074"/>
              <a:gd name="connsiteX36" fmla="*/ 2291 w 733290"/>
              <a:gd name="connsiteY36" fmla="*/ 54990 h 176074"/>
              <a:gd name="connsiteX37" fmla="*/ 77198 w 733290"/>
              <a:gd name="connsiteY37" fmla="*/ 78079 h 176074"/>
              <a:gd name="connsiteX38" fmla="*/ 97114 w 733290"/>
              <a:gd name="connsiteY38" fmla="*/ 67151 h 176074"/>
              <a:gd name="connsiteX39" fmla="*/ 120908 w 733290"/>
              <a:gd name="connsiteY39" fmla="*/ 106808 h 176074"/>
              <a:gd name="connsiteX40" fmla="*/ 99405 w 733290"/>
              <a:gd name="connsiteY40" fmla="*/ 118617 h 176074"/>
              <a:gd name="connsiteX41" fmla="*/ 77198 w 733290"/>
              <a:gd name="connsiteY41" fmla="*/ 78079 h 176074"/>
              <a:gd name="connsiteX42" fmla="*/ 226923 w 733290"/>
              <a:gd name="connsiteY42" fmla="*/ 141706 h 176074"/>
              <a:gd name="connsiteX43" fmla="*/ 267284 w 733290"/>
              <a:gd name="connsiteY43" fmla="*/ 127253 h 176074"/>
              <a:gd name="connsiteX44" fmla="*/ 266579 w 733290"/>
              <a:gd name="connsiteY44" fmla="*/ 154043 h 176074"/>
              <a:gd name="connsiteX45" fmla="*/ 209298 w 733290"/>
              <a:gd name="connsiteY45" fmla="*/ 176074 h 176074"/>
              <a:gd name="connsiteX46" fmla="*/ 194669 w 733290"/>
              <a:gd name="connsiteY46" fmla="*/ 155101 h 176074"/>
              <a:gd name="connsiteX47" fmla="*/ 202248 w 733290"/>
              <a:gd name="connsiteY47" fmla="*/ 133950 h 176074"/>
              <a:gd name="connsiteX48" fmla="*/ 202248 w 733290"/>
              <a:gd name="connsiteY48" fmla="*/ 7050 h 176074"/>
              <a:gd name="connsiteX49" fmla="*/ 348888 w 733290"/>
              <a:gd name="connsiteY49" fmla="*/ 7050 h 176074"/>
              <a:gd name="connsiteX50" fmla="*/ 348888 w 733290"/>
              <a:gd name="connsiteY50" fmla="*/ 69267 h 176074"/>
              <a:gd name="connsiteX51" fmla="*/ 297247 w 733290"/>
              <a:gd name="connsiteY51" fmla="*/ 69267 h 176074"/>
              <a:gd name="connsiteX52" fmla="*/ 300067 w 733290"/>
              <a:gd name="connsiteY52" fmla="*/ 89888 h 176074"/>
              <a:gd name="connsiteX53" fmla="*/ 358934 w 733290"/>
              <a:gd name="connsiteY53" fmla="*/ 89888 h 176074"/>
              <a:gd name="connsiteX54" fmla="*/ 358934 w 733290"/>
              <a:gd name="connsiteY54" fmla="*/ 111743 h 176074"/>
              <a:gd name="connsiteX55" fmla="*/ 304649 w 733290"/>
              <a:gd name="connsiteY55" fmla="*/ 111743 h 176074"/>
              <a:gd name="connsiteX56" fmla="*/ 314828 w 733290"/>
              <a:gd name="connsiteY56" fmla="*/ 136682 h 176074"/>
              <a:gd name="connsiteX57" fmla="*/ 326328 w 733290"/>
              <a:gd name="connsiteY57" fmla="*/ 145407 h 176074"/>
              <a:gd name="connsiteX58" fmla="*/ 334347 w 733290"/>
              <a:gd name="connsiteY58" fmla="*/ 138533 h 176074"/>
              <a:gd name="connsiteX59" fmla="*/ 337784 w 733290"/>
              <a:gd name="connsiteY59" fmla="*/ 118088 h 176074"/>
              <a:gd name="connsiteX60" fmla="*/ 361402 w 733290"/>
              <a:gd name="connsiteY60" fmla="*/ 130778 h 176074"/>
              <a:gd name="connsiteX61" fmla="*/ 329677 w 733290"/>
              <a:gd name="connsiteY61" fmla="*/ 174136 h 176074"/>
              <a:gd name="connsiteX62" fmla="*/ 278829 w 733290"/>
              <a:gd name="connsiteY62" fmla="*/ 111743 h 176074"/>
              <a:gd name="connsiteX63" fmla="*/ 226923 w 733290"/>
              <a:gd name="connsiteY63" fmla="*/ 111743 h 176074"/>
              <a:gd name="connsiteX64" fmla="*/ 226923 w 733290"/>
              <a:gd name="connsiteY64" fmla="*/ 28905 h 176074"/>
              <a:gd name="connsiteX65" fmla="*/ 226923 w 733290"/>
              <a:gd name="connsiteY65" fmla="*/ 47411 h 176074"/>
              <a:gd name="connsiteX66" fmla="*/ 324213 w 733290"/>
              <a:gd name="connsiteY66" fmla="*/ 47411 h 176074"/>
              <a:gd name="connsiteX67" fmla="*/ 324213 w 733290"/>
              <a:gd name="connsiteY67" fmla="*/ 28905 h 176074"/>
              <a:gd name="connsiteX68" fmla="*/ 226923 w 733290"/>
              <a:gd name="connsiteY68" fmla="*/ 89888 h 176074"/>
              <a:gd name="connsiteX69" fmla="*/ 274334 w 733290"/>
              <a:gd name="connsiteY69" fmla="*/ 89888 h 176074"/>
              <a:gd name="connsiteX70" fmla="*/ 271602 w 733290"/>
              <a:gd name="connsiteY70" fmla="*/ 69267 h 176074"/>
              <a:gd name="connsiteX71" fmla="*/ 226923 w 733290"/>
              <a:gd name="connsiteY71" fmla="*/ 69267 h 176074"/>
              <a:gd name="connsiteX72" fmla="*/ 377353 w 733290"/>
              <a:gd name="connsiteY72" fmla="*/ 48116 h 176074"/>
              <a:gd name="connsiteX73" fmla="*/ 386518 w 733290"/>
              <a:gd name="connsiteY73" fmla="*/ 48116 h 176074"/>
              <a:gd name="connsiteX74" fmla="*/ 372418 w 733290"/>
              <a:gd name="connsiteY74" fmla="*/ 32078 h 176074"/>
              <a:gd name="connsiteX75" fmla="*/ 400265 w 733290"/>
              <a:gd name="connsiteY75" fmla="*/ 0 h 176074"/>
              <a:gd name="connsiteX76" fmla="*/ 424588 w 733290"/>
              <a:gd name="connsiteY76" fmla="*/ 0 h 176074"/>
              <a:gd name="connsiteX77" fmla="*/ 418595 w 733290"/>
              <a:gd name="connsiteY77" fmla="*/ 12161 h 176074"/>
              <a:gd name="connsiteX78" fmla="*/ 464068 w 733290"/>
              <a:gd name="connsiteY78" fmla="*/ 12161 h 176074"/>
              <a:gd name="connsiteX79" fmla="*/ 464068 w 733290"/>
              <a:gd name="connsiteY79" fmla="*/ 28905 h 176074"/>
              <a:gd name="connsiteX80" fmla="*/ 430228 w 733290"/>
              <a:gd name="connsiteY80" fmla="*/ 28905 h 176074"/>
              <a:gd name="connsiteX81" fmla="*/ 440627 w 733290"/>
              <a:gd name="connsiteY81" fmla="*/ 40538 h 176074"/>
              <a:gd name="connsiteX82" fmla="*/ 430404 w 733290"/>
              <a:gd name="connsiteY82" fmla="*/ 48116 h 176074"/>
              <a:gd name="connsiteX83" fmla="*/ 447500 w 733290"/>
              <a:gd name="connsiteY83" fmla="*/ 48116 h 176074"/>
              <a:gd name="connsiteX84" fmla="*/ 444328 w 733290"/>
              <a:gd name="connsiteY84" fmla="*/ 38775 h 176074"/>
              <a:gd name="connsiteX85" fmla="*/ 464244 w 733290"/>
              <a:gd name="connsiteY85" fmla="*/ 35426 h 176074"/>
              <a:gd name="connsiteX86" fmla="*/ 468122 w 733290"/>
              <a:gd name="connsiteY86" fmla="*/ 48116 h 176074"/>
              <a:gd name="connsiteX87" fmla="*/ 508659 w 733290"/>
              <a:gd name="connsiteY87" fmla="*/ 48116 h 176074"/>
              <a:gd name="connsiteX88" fmla="*/ 495969 w 733290"/>
              <a:gd name="connsiteY88" fmla="*/ 33135 h 176074"/>
              <a:gd name="connsiteX89" fmla="*/ 501433 w 733290"/>
              <a:gd name="connsiteY89" fmla="*/ 28905 h 176074"/>
              <a:gd name="connsiteX90" fmla="*/ 493502 w 733290"/>
              <a:gd name="connsiteY90" fmla="*/ 28905 h 176074"/>
              <a:gd name="connsiteX91" fmla="*/ 480459 w 733290"/>
              <a:gd name="connsiteY91" fmla="*/ 46001 h 176074"/>
              <a:gd name="connsiteX92" fmla="*/ 461777 w 733290"/>
              <a:gd name="connsiteY92" fmla="*/ 33135 h 176074"/>
              <a:gd name="connsiteX93" fmla="*/ 482574 w 733290"/>
              <a:gd name="connsiteY93" fmla="*/ 0 h 176074"/>
              <a:gd name="connsiteX94" fmla="*/ 507073 w 733290"/>
              <a:gd name="connsiteY94" fmla="*/ 0 h 176074"/>
              <a:gd name="connsiteX95" fmla="*/ 502314 w 733290"/>
              <a:gd name="connsiteY95" fmla="*/ 12161 h 176074"/>
              <a:gd name="connsiteX96" fmla="*/ 543028 w 733290"/>
              <a:gd name="connsiteY96" fmla="*/ 12161 h 176074"/>
              <a:gd name="connsiteX97" fmla="*/ 543028 w 733290"/>
              <a:gd name="connsiteY97" fmla="*/ 28905 h 176074"/>
              <a:gd name="connsiteX98" fmla="*/ 516591 w 733290"/>
              <a:gd name="connsiteY98" fmla="*/ 28905 h 176074"/>
              <a:gd name="connsiteX99" fmla="*/ 525932 w 733290"/>
              <a:gd name="connsiteY99" fmla="*/ 39128 h 176074"/>
              <a:gd name="connsiteX100" fmla="*/ 513594 w 733290"/>
              <a:gd name="connsiteY100" fmla="*/ 48116 h 176074"/>
              <a:gd name="connsiteX101" fmla="*/ 542323 w 733290"/>
              <a:gd name="connsiteY101" fmla="*/ 48116 h 176074"/>
              <a:gd name="connsiteX102" fmla="*/ 542323 w 733290"/>
              <a:gd name="connsiteY102" fmla="*/ 73497 h 176074"/>
              <a:gd name="connsiteX103" fmla="*/ 518353 w 733290"/>
              <a:gd name="connsiteY103" fmla="*/ 73497 h 176074"/>
              <a:gd name="connsiteX104" fmla="*/ 518353 w 733290"/>
              <a:gd name="connsiteY104" fmla="*/ 66094 h 176074"/>
              <a:gd name="connsiteX105" fmla="*/ 401323 w 733290"/>
              <a:gd name="connsiteY105" fmla="*/ 66094 h 176074"/>
              <a:gd name="connsiteX106" fmla="*/ 401323 w 733290"/>
              <a:gd name="connsiteY106" fmla="*/ 73497 h 176074"/>
              <a:gd name="connsiteX107" fmla="*/ 377353 w 733290"/>
              <a:gd name="connsiteY107" fmla="*/ 73497 h 176074"/>
              <a:gd name="connsiteX108" fmla="*/ 507426 w 733290"/>
              <a:gd name="connsiteY108" fmla="*/ 142587 h 176074"/>
              <a:gd name="connsiteX109" fmla="*/ 417890 w 733290"/>
              <a:gd name="connsiteY109" fmla="*/ 142587 h 176074"/>
              <a:gd name="connsiteX110" fmla="*/ 417890 w 733290"/>
              <a:gd name="connsiteY110" fmla="*/ 152809 h 176074"/>
              <a:gd name="connsiteX111" fmla="*/ 507426 w 733290"/>
              <a:gd name="connsiteY111" fmla="*/ 152809 h 176074"/>
              <a:gd name="connsiteX112" fmla="*/ 501786 w 733290"/>
              <a:gd name="connsiteY112" fmla="*/ 102402 h 176074"/>
              <a:gd name="connsiteX113" fmla="*/ 501786 w 733290"/>
              <a:gd name="connsiteY113" fmla="*/ 92884 h 176074"/>
              <a:gd name="connsiteX114" fmla="*/ 417890 w 733290"/>
              <a:gd name="connsiteY114" fmla="*/ 92884 h 176074"/>
              <a:gd name="connsiteX115" fmla="*/ 417890 w 733290"/>
              <a:gd name="connsiteY115" fmla="*/ 102402 h 176074"/>
              <a:gd name="connsiteX116" fmla="*/ 386870 w 733290"/>
              <a:gd name="connsiteY116" fmla="*/ 48116 h 176074"/>
              <a:gd name="connsiteX117" fmla="*/ 422473 w 733290"/>
              <a:gd name="connsiteY117" fmla="*/ 48116 h 176074"/>
              <a:gd name="connsiteX118" fmla="*/ 411369 w 733290"/>
              <a:gd name="connsiteY118" fmla="*/ 34545 h 176074"/>
              <a:gd name="connsiteX119" fmla="*/ 418595 w 733290"/>
              <a:gd name="connsiteY119" fmla="*/ 28905 h 176074"/>
              <a:gd name="connsiteX120" fmla="*/ 406963 w 733290"/>
              <a:gd name="connsiteY120" fmla="*/ 28905 h 176074"/>
              <a:gd name="connsiteX121" fmla="*/ 386870 w 733290"/>
              <a:gd name="connsiteY121" fmla="*/ 48116 h 176074"/>
              <a:gd name="connsiteX122" fmla="*/ 524698 w 733290"/>
              <a:gd name="connsiteY122" fmla="*/ 76669 h 176074"/>
              <a:gd name="connsiteX123" fmla="*/ 524698 w 733290"/>
              <a:gd name="connsiteY123" fmla="*/ 118617 h 176074"/>
              <a:gd name="connsiteX124" fmla="*/ 417890 w 733290"/>
              <a:gd name="connsiteY124" fmla="*/ 118617 h 176074"/>
              <a:gd name="connsiteX125" fmla="*/ 417890 w 733290"/>
              <a:gd name="connsiteY125" fmla="*/ 126372 h 176074"/>
              <a:gd name="connsiteX126" fmla="*/ 530338 w 733290"/>
              <a:gd name="connsiteY126" fmla="*/ 126372 h 176074"/>
              <a:gd name="connsiteX127" fmla="*/ 530338 w 733290"/>
              <a:gd name="connsiteY127" fmla="*/ 174488 h 176074"/>
              <a:gd name="connsiteX128" fmla="*/ 507426 w 733290"/>
              <a:gd name="connsiteY128" fmla="*/ 174488 h 176074"/>
              <a:gd name="connsiteX129" fmla="*/ 507426 w 733290"/>
              <a:gd name="connsiteY129" fmla="*/ 168848 h 176074"/>
              <a:gd name="connsiteX130" fmla="*/ 417890 w 733290"/>
              <a:gd name="connsiteY130" fmla="*/ 168848 h 176074"/>
              <a:gd name="connsiteX131" fmla="*/ 417890 w 733290"/>
              <a:gd name="connsiteY131" fmla="*/ 174488 h 176074"/>
              <a:gd name="connsiteX132" fmla="*/ 393920 w 733290"/>
              <a:gd name="connsiteY132" fmla="*/ 174488 h 176074"/>
              <a:gd name="connsiteX133" fmla="*/ 393920 w 733290"/>
              <a:gd name="connsiteY133" fmla="*/ 76669 h 176074"/>
              <a:gd name="connsiteX134" fmla="*/ 562328 w 733290"/>
              <a:gd name="connsiteY134" fmla="*/ 164618 h 176074"/>
              <a:gd name="connsiteX135" fmla="*/ 557393 w 733290"/>
              <a:gd name="connsiteY135" fmla="*/ 139591 h 176074"/>
              <a:gd name="connsiteX136" fmla="*/ 578367 w 733290"/>
              <a:gd name="connsiteY136" fmla="*/ 134832 h 176074"/>
              <a:gd name="connsiteX137" fmla="*/ 578367 w 733290"/>
              <a:gd name="connsiteY137" fmla="*/ 91474 h 176074"/>
              <a:gd name="connsiteX138" fmla="*/ 561446 w 733290"/>
              <a:gd name="connsiteY138" fmla="*/ 91474 h 176074"/>
              <a:gd name="connsiteX139" fmla="*/ 561446 w 733290"/>
              <a:gd name="connsiteY139" fmla="*/ 69619 h 176074"/>
              <a:gd name="connsiteX140" fmla="*/ 578367 w 733290"/>
              <a:gd name="connsiteY140" fmla="*/ 69619 h 176074"/>
              <a:gd name="connsiteX141" fmla="*/ 578367 w 733290"/>
              <a:gd name="connsiteY141" fmla="*/ 32606 h 176074"/>
              <a:gd name="connsiteX142" fmla="*/ 560741 w 733290"/>
              <a:gd name="connsiteY142" fmla="*/ 32606 h 176074"/>
              <a:gd name="connsiteX143" fmla="*/ 560741 w 733290"/>
              <a:gd name="connsiteY143" fmla="*/ 10399 h 176074"/>
              <a:gd name="connsiteX144" fmla="*/ 618552 w 733290"/>
              <a:gd name="connsiteY144" fmla="*/ 10399 h 176074"/>
              <a:gd name="connsiteX145" fmla="*/ 618552 w 733290"/>
              <a:gd name="connsiteY145" fmla="*/ 32606 h 176074"/>
              <a:gd name="connsiteX146" fmla="*/ 600927 w 733290"/>
              <a:gd name="connsiteY146" fmla="*/ 32606 h 176074"/>
              <a:gd name="connsiteX147" fmla="*/ 600927 w 733290"/>
              <a:gd name="connsiteY147" fmla="*/ 69619 h 176074"/>
              <a:gd name="connsiteX148" fmla="*/ 617318 w 733290"/>
              <a:gd name="connsiteY148" fmla="*/ 69619 h 176074"/>
              <a:gd name="connsiteX149" fmla="*/ 617318 w 733290"/>
              <a:gd name="connsiteY149" fmla="*/ 91474 h 176074"/>
              <a:gd name="connsiteX150" fmla="*/ 600927 w 733290"/>
              <a:gd name="connsiteY150" fmla="*/ 91474 h 176074"/>
              <a:gd name="connsiteX151" fmla="*/ 600927 w 733290"/>
              <a:gd name="connsiteY151" fmla="*/ 129104 h 176074"/>
              <a:gd name="connsiteX152" fmla="*/ 619257 w 733290"/>
              <a:gd name="connsiteY152" fmla="*/ 123904 h 176074"/>
              <a:gd name="connsiteX153" fmla="*/ 619080 w 733290"/>
              <a:gd name="connsiteY153" fmla="*/ 148051 h 176074"/>
              <a:gd name="connsiteX154" fmla="*/ 662791 w 733290"/>
              <a:gd name="connsiteY154" fmla="*/ 148051 h 176074"/>
              <a:gd name="connsiteX155" fmla="*/ 662791 w 733290"/>
              <a:gd name="connsiteY155" fmla="*/ 132717 h 176074"/>
              <a:gd name="connsiteX156" fmla="*/ 622605 w 733290"/>
              <a:gd name="connsiteY156" fmla="*/ 132717 h 176074"/>
              <a:gd name="connsiteX157" fmla="*/ 622605 w 733290"/>
              <a:gd name="connsiteY157" fmla="*/ 112624 h 176074"/>
              <a:gd name="connsiteX158" fmla="*/ 662791 w 733290"/>
              <a:gd name="connsiteY158" fmla="*/ 112624 h 176074"/>
              <a:gd name="connsiteX159" fmla="*/ 662791 w 733290"/>
              <a:gd name="connsiteY159" fmla="*/ 99934 h 176074"/>
              <a:gd name="connsiteX160" fmla="*/ 623487 w 733290"/>
              <a:gd name="connsiteY160" fmla="*/ 99934 h 176074"/>
              <a:gd name="connsiteX161" fmla="*/ 623487 w 733290"/>
              <a:gd name="connsiteY161" fmla="*/ 8460 h 176074"/>
              <a:gd name="connsiteX162" fmla="*/ 724655 w 733290"/>
              <a:gd name="connsiteY162" fmla="*/ 8460 h 176074"/>
              <a:gd name="connsiteX163" fmla="*/ 724655 w 733290"/>
              <a:gd name="connsiteY163" fmla="*/ 99934 h 176074"/>
              <a:gd name="connsiteX164" fmla="*/ 685351 w 733290"/>
              <a:gd name="connsiteY164" fmla="*/ 99934 h 176074"/>
              <a:gd name="connsiteX165" fmla="*/ 685351 w 733290"/>
              <a:gd name="connsiteY165" fmla="*/ 112624 h 176074"/>
              <a:gd name="connsiteX166" fmla="*/ 725536 w 733290"/>
              <a:gd name="connsiteY166" fmla="*/ 112624 h 176074"/>
              <a:gd name="connsiteX167" fmla="*/ 725536 w 733290"/>
              <a:gd name="connsiteY167" fmla="*/ 132717 h 176074"/>
              <a:gd name="connsiteX168" fmla="*/ 685351 w 733290"/>
              <a:gd name="connsiteY168" fmla="*/ 132717 h 176074"/>
              <a:gd name="connsiteX169" fmla="*/ 685351 w 733290"/>
              <a:gd name="connsiteY169" fmla="*/ 148051 h 176074"/>
              <a:gd name="connsiteX170" fmla="*/ 733291 w 733290"/>
              <a:gd name="connsiteY170" fmla="*/ 148051 h 176074"/>
              <a:gd name="connsiteX171" fmla="*/ 733291 w 733290"/>
              <a:gd name="connsiteY171" fmla="*/ 168143 h 176074"/>
              <a:gd name="connsiteX172" fmla="*/ 612383 w 733290"/>
              <a:gd name="connsiteY172" fmla="*/ 168143 h 176074"/>
              <a:gd name="connsiteX173" fmla="*/ 612383 w 733290"/>
              <a:gd name="connsiteY173" fmla="*/ 149549 h 176074"/>
              <a:gd name="connsiteX174" fmla="*/ 562328 w 733290"/>
              <a:gd name="connsiteY174" fmla="*/ 164618 h 176074"/>
              <a:gd name="connsiteX175" fmla="*/ 702623 w 733290"/>
              <a:gd name="connsiteY175" fmla="*/ 28200 h 176074"/>
              <a:gd name="connsiteX176" fmla="*/ 685351 w 733290"/>
              <a:gd name="connsiteY176" fmla="*/ 28200 h 176074"/>
              <a:gd name="connsiteX177" fmla="*/ 685351 w 733290"/>
              <a:gd name="connsiteY177" fmla="*/ 44944 h 176074"/>
              <a:gd name="connsiteX178" fmla="*/ 702623 w 733290"/>
              <a:gd name="connsiteY178" fmla="*/ 44944 h 176074"/>
              <a:gd name="connsiteX179" fmla="*/ 645518 w 733290"/>
              <a:gd name="connsiteY179" fmla="*/ 44944 h 176074"/>
              <a:gd name="connsiteX180" fmla="*/ 662791 w 733290"/>
              <a:gd name="connsiteY180" fmla="*/ 44944 h 176074"/>
              <a:gd name="connsiteX181" fmla="*/ 662791 w 733290"/>
              <a:gd name="connsiteY181" fmla="*/ 28200 h 176074"/>
              <a:gd name="connsiteX182" fmla="*/ 645518 w 733290"/>
              <a:gd name="connsiteY182" fmla="*/ 28200 h 176074"/>
              <a:gd name="connsiteX183" fmla="*/ 702623 w 733290"/>
              <a:gd name="connsiteY183" fmla="*/ 80194 h 176074"/>
              <a:gd name="connsiteX184" fmla="*/ 702623 w 733290"/>
              <a:gd name="connsiteY184" fmla="*/ 63274 h 176074"/>
              <a:gd name="connsiteX185" fmla="*/ 685351 w 733290"/>
              <a:gd name="connsiteY185" fmla="*/ 63274 h 176074"/>
              <a:gd name="connsiteX186" fmla="*/ 685351 w 733290"/>
              <a:gd name="connsiteY186" fmla="*/ 80194 h 176074"/>
              <a:gd name="connsiteX187" fmla="*/ 645518 w 733290"/>
              <a:gd name="connsiteY187" fmla="*/ 80194 h 176074"/>
              <a:gd name="connsiteX188" fmla="*/ 662791 w 733290"/>
              <a:gd name="connsiteY188" fmla="*/ 80194 h 176074"/>
              <a:gd name="connsiteX189" fmla="*/ 662791 w 733290"/>
              <a:gd name="connsiteY189" fmla="*/ 63274 h 176074"/>
              <a:gd name="connsiteX190" fmla="*/ 645518 w 733290"/>
              <a:gd name="connsiteY190" fmla="*/ 63274 h 17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733290" h="176074">
                <a:moveTo>
                  <a:pt x="77903" y="32254"/>
                </a:moveTo>
                <a:lnTo>
                  <a:pt x="128134" y="32254"/>
                </a:lnTo>
                <a:lnTo>
                  <a:pt x="128134" y="529"/>
                </a:lnTo>
                <a:lnTo>
                  <a:pt x="153162" y="529"/>
                </a:lnTo>
                <a:lnTo>
                  <a:pt x="153162" y="32254"/>
                </a:lnTo>
                <a:lnTo>
                  <a:pt x="174841" y="32254"/>
                </a:lnTo>
                <a:lnTo>
                  <a:pt x="174841" y="56576"/>
                </a:lnTo>
                <a:lnTo>
                  <a:pt x="153162" y="56576"/>
                </a:lnTo>
                <a:lnTo>
                  <a:pt x="153162" y="141882"/>
                </a:lnTo>
                <a:cubicBezTo>
                  <a:pt x="153162" y="152339"/>
                  <a:pt x="150489" y="160182"/>
                  <a:pt x="145142" y="165411"/>
                </a:cubicBezTo>
                <a:cubicBezTo>
                  <a:pt x="139796" y="170640"/>
                  <a:pt x="131336" y="173401"/>
                  <a:pt x="119762" y="173695"/>
                </a:cubicBezTo>
                <a:lnTo>
                  <a:pt x="97290" y="174136"/>
                </a:lnTo>
                <a:cubicBezTo>
                  <a:pt x="95880" y="166028"/>
                  <a:pt x="94235" y="157744"/>
                  <a:pt x="92355" y="149284"/>
                </a:cubicBezTo>
                <a:cubicBezTo>
                  <a:pt x="100580" y="149754"/>
                  <a:pt x="108335" y="149989"/>
                  <a:pt x="115620" y="149989"/>
                </a:cubicBezTo>
                <a:cubicBezTo>
                  <a:pt x="123963" y="149989"/>
                  <a:pt x="128134" y="145700"/>
                  <a:pt x="128134" y="137123"/>
                </a:cubicBezTo>
                <a:lnTo>
                  <a:pt x="128134" y="56576"/>
                </a:lnTo>
                <a:lnTo>
                  <a:pt x="77903" y="56576"/>
                </a:lnTo>
                <a:close/>
                <a:moveTo>
                  <a:pt x="2291" y="31901"/>
                </a:moveTo>
                <a:lnTo>
                  <a:pt x="26085" y="31901"/>
                </a:lnTo>
                <a:lnTo>
                  <a:pt x="26085" y="705"/>
                </a:lnTo>
                <a:lnTo>
                  <a:pt x="48998" y="705"/>
                </a:lnTo>
                <a:lnTo>
                  <a:pt x="48998" y="31901"/>
                </a:lnTo>
                <a:lnTo>
                  <a:pt x="70853" y="31901"/>
                </a:lnTo>
                <a:lnTo>
                  <a:pt x="70853" y="54990"/>
                </a:lnTo>
                <a:lnTo>
                  <a:pt x="48998" y="54990"/>
                </a:lnTo>
                <a:lnTo>
                  <a:pt x="48998" y="80458"/>
                </a:lnTo>
                <a:lnTo>
                  <a:pt x="57458" y="74025"/>
                </a:lnTo>
                <a:cubicBezTo>
                  <a:pt x="66035" y="83778"/>
                  <a:pt x="73497" y="93002"/>
                  <a:pt x="79842" y="101697"/>
                </a:cubicBezTo>
                <a:lnTo>
                  <a:pt x="61511" y="115620"/>
                </a:lnTo>
                <a:cubicBezTo>
                  <a:pt x="57516" y="109275"/>
                  <a:pt x="53345" y="103048"/>
                  <a:pt x="48998" y="96938"/>
                </a:cubicBezTo>
                <a:lnTo>
                  <a:pt x="48998" y="173959"/>
                </a:lnTo>
                <a:lnTo>
                  <a:pt x="26085" y="173959"/>
                </a:lnTo>
                <a:lnTo>
                  <a:pt x="26085" y="101697"/>
                </a:lnTo>
                <a:cubicBezTo>
                  <a:pt x="20680" y="113682"/>
                  <a:pt x="14218" y="124962"/>
                  <a:pt x="6698" y="135537"/>
                </a:cubicBezTo>
                <a:cubicBezTo>
                  <a:pt x="4583" y="124257"/>
                  <a:pt x="2350" y="113447"/>
                  <a:pt x="0" y="103107"/>
                </a:cubicBezTo>
                <a:cubicBezTo>
                  <a:pt x="10634" y="88595"/>
                  <a:pt x="19035" y="72557"/>
                  <a:pt x="25204" y="54990"/>
                </a:cubicBezTo>
                <a:lnTo>
                  <a:pt x="2291" y="54990"/>
                </a:lnTo>
                <a:close/>
                <a:moveTo>
                  <a:pt x="77198" y="78079"/>
                </a:moveTo>
                <a:lnTo>
                  <a:pt x="97114" y="67151"/>
                </a:lnTo>
                <a:cubicBezTo>
                  <a:pt x="105574" y="79959"/>
                  <a:pt x="113505" y="93178"/>
                  <a:pt x="120908" y="106808"/>
                </a:cubicBezTo>
                <a:lnTo>
                  <a:pt x="99405" y="118617"/>
                </a:lnTo>
                <a:cubicBezTo>
                  <a:pt x="94588" y="108277"/>
                  <a:pt x="87185" y="94764"/>
                  <a:pt x="77198" y="78079"/>
                </a:cubicBezTo>
                <a:close/>
                <a:moveTo>
                  <a:pt x="226923" y="141706"/>
                </a:moveTo>
                <a:cubicBezTo>
                  <a:pt x="238790" y="137593"/>
                  <a:pt x="252244" y="132775"/>
                  <a:pt x="267284" y="127253"/>
                </a:cubicBezTo>
                <a:cubicBezTo>
                  <a:pt x="266814" y="136653"/>
                  <a:pt x="266579" y="145583"/>
                  <a:pt x="266579" y="154043"/>
                </a:cubicBezTo>
                <a:cubicBezTo>
                  <a:pt x="239848" y="162033"/>
                  <a:pt x="220754" y="169377"/>
                  <a:pt x="209298" y="176074"/>
                </a:cubicBezTo>
                <a:lnTo>
                  <a:pt x="194669" y="155101"/>
                </a:lnTo>
                <a:cubicBezTo>
                  <a:pt x="199721" y="149813"/>
                  <a:pt x="202248" y="142763"/>
                  <a:pt x="202248" y="133950"/>
                </a:cubicBezTo>
                <a:lnTo>
                  <a:pt x="202248" y="7050"/>
                </a:lnTo>
                <a:lnTo>
                  <a:pt x="348888" y="7050"/>
                </a:lnTo>
                <a:lnTo>
                  <a:pt x="348888" y="69267"/>
                </a:lnTo>
                <a:lnTo>
                  <a:pt x="297247" y="69267"/>
                </a:lnTo>
                <a:cubicBezTo>
                  <a:pt x="298069" y="76669"/>
                  <a:pt x="299009" y="83543"/>
                  <a:pt x="300067" y="89888"/>
                </a:cubicBezTo>
                <a:lnTo>
                  <a:pt x="358934" y="89888"/>
                </a:lnTo>
                <a:lnTo>
                  <a:pt x="358934" y="111743"/>
                </a:lnTo>
                <a:lnTo>
                  <a:pt x="304649" y="111743"/>
                </a:lnTo>
                <a:cubicBezTo>
                  <a:pt x="307587" y="122553"/>
                  <a:pt x="310980" y="130866"/>
                  <a:pt x="314828" y="136682"/>
                </a:cubicBezTo>
                <a:cubicBezTo>
                  <a:pt x="318676" y="142499"/>
                  <a:pt x="322509" y="145407"/>
                  <a:pt x="326328" y="145407"/>
                </a:cubicBezTo>
                <a:cubicBezTo>
                  <a:pt x="330029" y="145407"/>
                  <a:pt x="332702" y="143116"/>
                  <a:pt x="334347" y="138533"/>
                </a:cubicBezTo>
                <a:cubicBezTo>
                  <a:pt x="335993" y="133950"/>
                  <a:pt x="337138" y="127135"/>
                  <a:pt x="337784" y="118088"/>
                </a:cubicBezTo>
                <a:cubicBezTo>
                  <a:pt x="345774" y="122670"/>
                  <a:pt x="353647" y="126900"/>
                  <a:pt x="361402" y="130778"/>
                </a:cubicBezTo>
                <a:cubicBezTo>
                  <a:pt x="357348" y="159683"/>
                  <a:pt x="346773" y="174136"/>
                  <a:pt x="329677" y="174136"/>
                </a:cubicBezTo>
                <a:cubicBezTo>
                  <a:pt x="306177" y="174136"/>
                  <a:pt x="289227" y="153338"/>
                  <a:pt x="278829" y="111743"/>
                </a:cubicBezTo>
                <a:lnTo>
                  <a:pt x="226923" y="111743"/>
                </a:lnTo>
                <a:close/>
                <a:moveTo>
                  <a:pt x="226923" y="28905"/>
                </a:moveTo>
                <a:lnTo>
                  <a:pt x="226923" y="47411"/>
                </a:lnTo>
                <a:lnTo>
                  <a:pt x="324213" y="47411"/>
                </a:lnTo>
                <a:lnTo>
                  <a:pt x="324213" y="28905"/>
                </a:lnTo>
                <a:close/>
                <a:moveTo>
                  <a:pt x="226923" y="89888"/>
                </a:moveTo>
                <a:lnTo>
                  <a:pt x="274334" y="89888"/>
                </a:lnTo>
                <a:cubicBezTo>
                  <a:pt x="273277" y="83425"/>
                  <a:pt x="272366" y="76552"/>
                  <a:pt x="271602" y="69267"/>
                </a:cubicBezTo>
                <a:lnTo>
                  <a:pt x="226923" y="69267"/>
                </a:lnTo>
                <a:close/>
                <a:moveTo>
                  <a:pt x="377353" y="48116"/>
                </a:moveTo>
                <a:lnTo>
                  <a:pt x="386518" y="48116"/>
                </a:lnTo>
                <a:cubicBezTo>
                  <a:pt x="383815" y="44591"/>
                  <a:pt x="379115" y="39245"/>
                  <a:pt x="372418" y="32078"/>
                </a:cubicBezTo>
                <a:cubicBezTo>
                  <a:pt x="385225" y="22678"/>
                  <a:pt x="394508" y="11985"/>
                  <a:pt x="400265" y="0"/>
                </a:cubicBezTo>
                <a:lnTo>
                  <a:pt x="424588" y="0"/>
                </a:lnTo>
                <a:cubicBezTo>
                  <a:pt x="422708" y="4230"/>
                  <a:pt x="420710" y="8284"/>
                  <a:pt x="418595" y="12161"/>
                </a:cubicBezTo>
                <a:lnTo>
                  <a:pt x="464068" y="12161"/>
                </a:lnTo>
                <a:lnTo>
                  <a:pt x="464068" y="28905"/>
                </a:lnTo>
                <a:lnTo>
                  <a:pt x="430228" y="28905"/>
                </a:lnTo>
                <a:cubicBezTo>
                  <a:pt x="433753" y="32783"/>
                  <a:pt x="437219" y="36660"/>
                  <a:pt x="440627" y="40538"/>
                </a:cubicBezTo>
                <a:lnTo>
                  <a:pt x="430404" y="48116"/>
                </a:lnTo>
                <a:lnTo>
                  <a:pt x="447500" y="48116"/>
                </a:lnTo>
                <a:cubicBezTo>
                  <a:pt x="446443" y="45061"/>
                  <a:pt x="445385" y="41948"/>
                  <a:pt x="444328" y="38775"/>
                </a:cubicBezTo>
                <a:lnTo>
                  <a:pt x="464244" y="35426"/>
                </a:lnTo>
                <a:cubicBezTo>
                  <a:pt x="465537" y="39539"/>
                  <a:pt x="466829" y="43769"/>
                  <a:pt x="468122" y="48116"/>
                </a:cubicBezTo>
                <a:lnTo>
                  <a:pt x="508659" y="48116"/>
                </a:lnTo>
                <a:cubicBezTo>
                  <a:pt x="503842" y="42006"/>
                  <a:pt x="499612" y="37013"/>
                  <a:pt x="495969" y="33135"/>
                </a:cubicBezTo>
                <a:lnTo>
                  <a:pt x="501433" y="28905"/>
                </a:lnTo>
                <a:lnTo>
                  <a:pt x="493502" y="28905"/>
                </a:lnTo>
                <a:cubicBezTo>
                  <a:pt x="489624" y="35015"/>
                  <a:pt x="485277" y="40714"/>
                  <a:pt x="480459" y="46001"/>
                </a:cubicBezTo>
                <a:cubicBezTo>
                  <a:pt x="477052" y="43416"/>
                  <a:pt x="470824" y="39128"/>
                  <a:pt x="461777" y="33135"/>
                </a:cubicBezTo>
                <a:cubicBezTo>
                  <a:pt x="470237" y="23853"/>
                  <a:pt x="477169" y="12808"/>
                  <a:pt x="482574" y="0"/>
                </a:cubicBezTo>
                <a:lnTo>
                  <a:pt x="507073" y="0"/>
                </a:lnTo>
                <a:cubicBezTo>
                  <a:pt x="505663" y="4230"/>
                  <a:pt x="504077" y="8284"/>
                  <a:pt x="502314" y="12161"/>
                </a:cubicBezTo>
                <a:lnTo>
                  <a:pt x="543028" y="12161"/>
                </a:lnTo>
                <a:lnTo>
                  <a:pt x="543028" y="28905"/>
                </a:lnTo>
                <a:lnTo>
                  <a:pt x="516591" y="28905"/>
                </a:lnTo>
                <a:cubicBezTo>
                  <a:pt x="519763" y="32313"/>
                  <a:pt x="522877" y="35720"/>
                  <a:pt x="525932" y="39128"/>
                </a:cubicBezTo>
                <a:lnTo>
                  <a:pt x="513594" y="48116"/>
                </a:lnTo>
                <a:lnTo>
                  <a:pt x="542323" y="48116"/>
                </a:lnTo>
                <a:lnTo>
                  <a:pt x="542323" y="73497"/>
                </a:lnTo>
                <a:lnTo>
                  <a:pt x="518353" y="73497"/>
                </a:lnTo>
                <a:lnTo>
                  <a:pt x="518353" y="66094"/>
                </a:lnTo>
                <a:lnTo>
                  <a:pt x="401323" y="66094"/>
                </a:lnTo>
                <a:lnTo>
                  <a:pt x="401323" y="73497"/>
                </a:lnTo>
                <a:lnTo>
                  <a:pt x="377353" y="73497"/>
                </a:lnTo>
                <a:close/>
                <a:moveTo>
                  <a:pt x="507426" y="142587"/>
                </a:moveTo>
                <a:lnTo>
                  <a:pt x="417890" y="142587"/>
                </a:lnTo>
                <a:lnTo>
                  <a:pt x="417890" y="152809"/>
                </a:lnTo>
                <a:lnTo>
                  <a:pt x="507426" y="152809"/>
                </a:lnTo>
                <a:close/>
                <a:moveTo>
                  <a:pt x="501786" y="102402"/>
                </a:moveTo>
                <a:lnTo>
                  <a:pt x="501786" y="92884"/>
                </a:lnTo>
                <a:lnTo>
                  <a:pt x="417890" y="92884"/>
                </a:lnTo>
                <a:lnTo>
                  <a:pt x="417890" y="102402"/>
                </a:lnTo>
                <a:close/>
                <a:moveTo>
                  <a:pt x="386870" y="48116"/>
                </a:moveTo>
                <a:lnTo>
                  <a:pt x="422473" y="48116"/>
                </a:lnTo>
                <a:cubicBezTo>
                  <a:pt x="419300" y="44121"/>
                  <a:pt x="415599" y="39598"/>
                  <a:pt x="411369" y="34545"/>
                </a:cubicBezTo>
                <a:lnTo>
                  <a:pt x="418595" y="28905"/>
                </a:lnTo>
                <a:lnTo>
                  <a:pt x="406963" y="28905"/>
                </a:lnTo>
                <a:cubicBezTo>
                  <a:pt x="401088" y="36073"/>
                  <a:pt x="394390" y="42476"/>
                  <a:pt x="386870" y="48116"/>
                </a:cubicBezTo>
                <a:close/>
                <a:moveTo>
                  <a:pt x="524698" y="76669"/>
                </a:moveTo>
                <a:lnTo>
                  <a:pt x="524698" y="118617"/>
                </a:lnTo>
                <a:lnTo>
                  <a:pt x="417890" y="118617"/>
                </a:lnTo>
                <a:lnTo>
                  <a:pt x="417890" y="126372"/>
                </a:lnTo>
                <a:lnTo>
                  <a:pt x="530338" y="126372"/>
                </a:lnTo>
                <a:lnTo>
                  <a:pt x="530338" y="174488"/>
                </a:lnTo>
                <a:lnTo>
                  <a:pt x="507426" y="174488"/>
                </a:lnTo>
                <a:lnTo>
                  <a:pt x="507426" y="168848"/>
                </a:lnTo>
                <a:lnTo>
                  <a:pt x="417890" y="168848"/>
                </a:lnTo>
                <a:lnTo>
                  <a:pt x="417890" y="174488"/>
                </a:lnTo>
                <a:lnTo>
                  <a:pt x="393920" y="174488"/>
                </a:lnTo>
                <a:lnTo>
                  <a:pt x="393920" y="76669"/>
                </a:lnTo>
                <a:close/>
                <a:moveTo>
                  <a:pt x="562328" y="164618"/>
                </a:moveTo>
                <a:lnTo>
                  <a:pt x="557393" y="139591"/>
                </a:lnTo>
                <a:lnTo>
                  <a:pt x="578367" y="134832"/>
                </a:lnTo>
                <a:lnTo>
                  <a:pt x="578367" y="91474"/>
                </a:lnTo>
                <a:lnTo>
                  <a:pt x="561446" y="91474"/>
                </a:lnTo>
                <a:lnTo>
                  <a:pt x="561446" y="69619"/>
                </a:lnTo>
                <a:lnTo>
                  <a:pt x="578367" y="69619"/>
                </a:lnTo>
                <a:lnTo>
                  <a:pt x="578367" y="32606"/>
                </a:lnTo>
                <a:lnTo>
                  <a:pt x="560741" y="32606"/>
                </a:lnTo>
                <a:lnTo>
                  <a:pt x="560741" y="10399"/>
                </a:lnTo>
                <a:lnTo>
                  <a:pt x="618552" y="10399"/>
                </a:lnTo>
                <a:lnTo>
                  <a:pt x="618552" y="32606"/>
                </a:lnTo>
                <a:lnTo>
                  <a:pt x="600927" y="32606"/>
                </a:lnTo>
                <a:lnTo>
                  <a:pt x="600927" y="69619"/>
                </a:lnTo>
                <a:lnTo>
                  <a:pt x="617318" y="69619"/>
                </a:lnTo>
                <a:lnTo>
                  <a:pt x="617318" y="91474"/>
                </a:lnTo>
                <a:lnTo>
                  <a:pt x="600927" y="91474"/>
                </a:lnTo>
                <a:lnTo>
                  <a:pt x="600927" y="129104"/>
                </a:lnTo>
                <a:cubicBezTo>
                  <a:pt x="607213" y="127400"/>
                  <a:pt x="613323" y="125667"/>
                  <a:pt x="619257" y="123904"/>
                </a:cubicBezTo>
                <a:cubicBezTo>
                  <a:pt x="618787" y="132247"/>
                  <a:pt x="618728" y="140296"/>
                  <a:pt x="619080" y="148051"/>
                </a:cubicBezTo>
                <a:lnTo>
                  <a:pt x="662791" y="148051"/>
                </a:lnTo>
                <a:lnTo>
                  <a:pt x="662791" y="132717"/>
                </a:lnTo>
                <a:lnTo>
                  <a:pt x="622605" y="132717"/>
                </a:lnTo>
                <a:lnTo>
                  <a:pt x="622605" y="112624"/>
                </a:lnTo>
                <a:lnTo>
                  <a:pt x="662791" y="112624"/>
                </a:lnTo>
                <a:lnTo>
                  <a:pt x="662791" y="99934"/>
                </a:lnTo>
                <a:lnTo>
                  <a:pt x="623487" y="99934"/>
                </a:lnTo>
                <a:lnTo>
                  <a:pt x="623487" y="8460"/>
                </a:lnTo>
                <a:lnTo>
                  <a:pt x="724655" y="8460"/>
                </a:lnTo>
                <a:lnTo>
                  <a:pt x="724655" y="99934"/>
                </a:lnTo>
                <a:lnTo>
                  <a:pt x="685351" y="99934"/>
                </a:lnTo>
                <a:lnTo>
                  <a:pt x="685351" y="112624"/>
                </a:lnTo>
                <a:lnTo>
                  <a:pt x="725536" y="112624"/>
                </a:lnTo>
                <a:lnTo>
                  <a:pt x="725536" y="132717"/>
                </a:lnTo>
                <a:lnTo>
                  <a:pt x="685351" y="132717"/>
                </a:lnTo>
                <a:lnTo>
                  <a:pt x="685351" y="148051"/>
                </a:lnTo>
                <a:lnTo>
                  <a:pt x="733291" y="148051"/>
                </a:lnTo>
                <a:lnTo>
                  <a:pt x="733291" y="168143"/>
                </a:lnTo>
                <a:lnTo>
                  <a:pt x="612383" y="168143"/>
                </a:lnTo>
                <a:lnTo>
                  <a:pt x="612383" y="149549"/>
                </a:lnTo>
                <a:cubicBezTo>
                  <a:pt x="596873" y="153837"/>
                  <a:pt x="580188" y="158860"/>
                  <a:pt x="562328" y="164618"/>
                </a:cubicBezTo>
                <a:close/>
                <a:moveTo>
                  <a:pt x="702623" y="28200"/>
                </a:moveTo>
                <a:lnTo>
                  <a:pt x="685351" y="28200"/>
                </a:lnTo>
                <a:lnTo>
                  <a:pt x="685351" y="44944"/>
                </a:lnTo>
                <a:lnTo>
                  <a:pt x="702623" y="44944"/>
                </a:lnTo>
                <a:close/>
                <a:moveTo>
                  <a:pt x="645518" y="44944"/>
                </a:moveTo>
                <a:lnTo>
                  <a:pt x="662791" y="44944"/>
                </a:lnTo>
                <a:lnTo>
                  <a:pt x="662791" y="28200"/>
                </a:lnTo>
                <a:lnTo>
                  <a:pt x="645518" y="28200"/>
                </a:lnTo>
                <a:close/>
                <a:moveTo>
                  <a:pt x="702623" y="80194"/>
                </a:moveTo>
                <a:lnTo>
                  <a:pt x="702623" y="63274"/>
                </a:lnTo>
                <a:lnTo>
                  <a:pt x="685351" y="63274"/>
                </a:lnTo>
                <a:lnTo>
                  <a:pt x="685351" y="80194"/>
                </a:lnTo>
                <a:close/>
                <a:moveTo>
                  <a:pt x="645518" y="80194"/>
                </a:moveTo>
                <a:lnTo>
                  <a:pt x="662791" y="80194"/>
                </a:lnTo>
                <a:lnTo>
                  <a:pt x="662791" y="63274"/>
                </a:lnTo>
                <a:lnTo>
                  <a:pt x="645518" y="63274"/>
                </a:lnTo>
                <a:close/>
              </a:path>
            </a:pathLst>
          </a:custGeom>
          <a:solidFill>
            <a:srgbClr val="038003"/>
          </a:solidFill>
          <a:ln w="12030" cap="flat">
            <a:no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2E84CAEE-3ED0-4F60-8156-1D38676D9C8E}"/>
              </a:ext>
            </a:extLst>
          </p:cNvPr>
          <p:cNvSpPr/>
          <p:nvPr/>
        </p:nvSpPr>
        <p:spPr>
          <a:xfrm>
            <a:off x="9616909" y="1616721"/>
            <a:ext cx="842243" cy="12032"/>
          </a:xfrm>
          <a:custGeom>
            <a:avLst/>
            <a:gdLst>
              <a:gd name="connsiteX0" fmla="*/ 0 w 842243"/>
              <a:gd name="connsiteY0" fmla="*/ 0 h 12032"/>
              <a:gd name="connsiteX1" fmla="*/ 842243 w 842243"/>
              <a:gd name="connsiteY1" fmla="*/ 0 h 12032"/>
            </a:gdLst>
            <a:ahLst/>
            <a:cxnLst>
              <a:cxn ang="0">
                <a:pos x="connsiteX0" y="connsiteY0"/>
              </a:cxn>
              <a:cxn ang="0">
                <a:pos x="connsiteX1" y="connsiteY1"/>
              </a:cxn>
            </a:cxnLst>
            <a:rect l="l" t="t" r="r" b="b"/>
            <a:pathLst>
              <a:path w="842243" h="12032">
                <a:moveTo>
                  <a:pt x="0" y="0"/>
                </a:moveTo>
                <a:lnTo>
                  <a:pt x="842243" y="0"/>
                </a:lnTo>
                <a:close/>
              </a:path>
            </a:pathLst>
          </a:custGeom>
          <a:noFill/>
          <a:ln w="36091" cap="flat">
            <a:solidFill>
              <a:srgbClr val="038003"/>
            </a:solid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CC7760AE-516C-4AF1-864F-227970CFDB5D}"/>
              </a:ext>
            </a:extLst>
          </p:cNvPr>
          <p:cNvSpPr/>
          <p:nvPr/>
        </p:nvSpPr>
        <p:spPr>
          <a:xfrm>
            <a:off x="9756868" y="1398825"/>
            <a:ext cx="562324" cy="134990"/>
          </a:xfrm>
          <a:custGeom>
            <a:avLst/>
            <a:gdLst>
              <a:gd name="connsiteX0" fmla="*/ 19863 w 562324"/>
              <a:gd name="connsiteY0" fmla="*/ 405 h 134990"/>
              <a:gd name="connsiteX1" fmla="*/ 39457 w 562324"/>
              <a:gd name="connsiteY1" fmla="*/ 26349 h 134990"/>
              <a:gd name="connsiteX2" fmla="*/ 22836 w 562324"/>
              <a:gd name="connsiteY2" fmla="*/ 37295 h 134990"/>
              <a:gd name="connsiteX3" fmla="*/ 4459 w 562324"/>
              <a:gd name="connsiteY3" fmla="*/ 10270 h 134990"/>
              <a:gd name="connsiteX4" fmla="*/ 128504 w 562324"/>
              <a:gd name="connsiteY4" fmla="*/ 35268 h 134990"/>
              <a:gd name="connsiteX5" fmla="*/ 128504 w 562324"/>
              <a:gd name="connsiteY5" fmla="*/ 51077 h 134990"/>
              <a:gd name="connsiteX6" fmla="*/ 110127 w 562324"/>
              <a:gd name="connsiteY6" fmla="*/ 81954 h 134990"/>
              <a:gd name="connsiteX7" fmla="*/ 132018 w 562324"/>
              <a:gd name="connsiteY7" fmla="*/ 100668 h 134990"/>
              <a:gd name="connsiteX8" fmla="*/ 118910 w 562324"/>
              <a:gd name="connsiteY8" fmla="*/ 113370 h 134990"/>
              <a:gd name="connsiteX9" fmla="*/ 97290 w 562324"/>
              <a:gd name="connsiteY9" fmla="*/ 94453 h 134990"/>
              <a:gd name="connsiteX10" fmla="*/ 64725 w 562324"/>
              <a:gd name="connsiteY10" fmla="*/ 112965 h 134990"/>
              <a:gd name="connsiteX11" fmla="*/ 53780 w 562324"/>
              <a:gd name="connsiteY11" fmla="*/ 95939 h 134990"/>
              <a:gd name="connsiteX12" fmla="*/ 82427 w 562324"/>
              <a:gd name="connsiteY12" fmla="*/ 82021 h 134990"/>
              <a:gd name="connsiteX13" fmla="*/ 64725 w 562324"/>
              <a:gd name="connsiteY13" fmla="*/ 67968 h 134990"/>
              <a:gd name="connsiteX14" fmla="*/ 76616 w 562324"/>
              <a:gd name="connsiteY14" fmla="*/ 55807 h 134990"/>
              <a:gd name="connsiteX15" fmla="*/ 95804 w 562324"/>
              <a:gd name="connsiteY15" fmla="*/ 70536 h 134990"/>
              <a:gd name="connsiteX16" fmla="*/ 108911 w 562324"/>
              <a:gd name="connsiteY16" fmla="*/ 51483 h 134990"/>
              <a:gd name="connsiteX17" fmla="*/ 64658 w 562324"/>
              <a:gd name="connsiteY17" fmla="*/ 51483 h 134990"/>
              <a:gd name="connsiteX18" fmla="*/ 45943 w 562324"/>
              <a:gd name="connsiteY18" fmla="*/ 106209 h 134990"/>
              <a:gd name="connsiteX19" fmla="*/ 33241 w 562324"/>
              <a:gd name="connsiteY19" fmla="*/ 89588 h 134990"/>
              <a:gd name="connsiteX20" fmla="*/ 46348 w 562324"/>
              <a:gd name="connsiteY20" fmla="*/ 44862 h 134990"/>
              <a:gd name="connsiteX21" fmla="*/ 46348 w 562324"/>
              <a:gd name="connsiteY21" fmla="*/ 9864 h 134990"/>
              <a:gd name="connsiteX22" fmla="*/ 124045 w 562324"/>
              <a:gd name="connsiteY22" fmla="*/ 2162 h 134990"/>
              <a:gd name="connsiteX23" fmla="*/ 132153 w 562324"/>
              <a:gd name="connsiteY23" fmla="*/ 19053 h 134990"/>
              <a:gd name="connsiteX24" fmla="*/ 64860 w 562324"/>
              <a:gd name="connsiteY24" fmla="*/ 25404 h 134990"/>
              <a:gd name="connsiteX25" fmla="*/ 64860 w 562324"/>
              <a:gd name="connsiteY25" fmla="*/ 35268 h 134990"/>
              <a:gd name="connsiteX26" fmla="*/ 134990 w 562324"/>
              <a:gd name="connsiteY26" fmla="*/ 113235 h 134990"/>
              <a:gd name="connsiteX27" fmla="*/ 128910 w 562324"/>
              <a:gd name="connsiteY27" fmla="*/ 131072 h 134990"/>
              <a:gd name="connsiteX28" fmla="*/ 52260 w 562324"/>
              <a:gd name="connsiteY28" fmla="*/ 130396 h 134990"/>
              <a:gd name="connsiteX29" fmla="*/ 23917 w 562324"/>
              <a:gd name="connsiteY29" fmla="*/ 117965 h 134990"/>
              <a:gd name="connsiteX30" fmla="*/ 7567 w 562324"/>
              <a:gd name="connsiteY30" fmla="*/ 134450 h 134990"/>
              <a:gd name="connsiteX31" fmla="*/ 0 w 562324"/>
              <a:gd name="connsiteY31" fmla="*/ 113370 h 134990"/>
              <a:gd name="connsiteX32" fmla="*/ 13377 w 562324"/>
              <a:gd name="connsiteY32" fmla="*/ 101885 h 134990"/>
              <a:gd name="connsiteX33" fmla="*/ 13377 w 562324"/>
              <a:gd name="connsiteY33" fmla="*/ 64725 h 134990"/>
              <a:gd name="connsiteX34" fmla="*/ 1081 w 562324"/>
              <a:gd name="connsiteY34" fmla="*/ 64725 h 134990"/>
              <a:gd name="connsiteX35" fmla="*/ 1081 w 562324"/>
              <a:gd name="connsiteY35" fmla="*/ 46889 h 134990"/>
              <a:gd name="connsiteX36" fmla="*/ 32025 w 562324"/>
              <a:gd name="connsiteY36" fmla="*/ 46889 h 134990"/>
              <a:gd name="connsiteX37" fmla="*/ 32025 w 562324"/>
              <a:gd name="connsiteY37" fmla="*/ 101682 h 134990"/>
              <a:gd name="connsiteX38" fmla="*/ 59185 w 562324"/>
              <a:gd name="connsiteY38" fmla="*/ 113776 h 134990"/>
              <a:gd name="connsiteX39" fmla="*/ 79656 w 562324"/>
              <a:gd name="connsiteY39" fmla="*/ 114113 h 134990"/>
              <a:gd name="connsiteX40" fmla="*/ 134990 w 562324"/>
              <a:gd name="connsiteY40" fmla="*/ 113235 h 134990"/>
              <a:gd name="connsiteX41" fmla="*/ 250185 w 562324"/>
              <a:gd name="connsiteY41" fmla="*/ 49861 h 134990"/>
              <a:gd name="connsiteX42" fmla="*/ 268562 w 562324"/>
              <a:gd name="connsiteY42" fmla="*/ 54996 h 134990"/>
              <a:gd name="connsiteX43" fmla="*/ 228531 w 562324"/>
              <a:gd name="connsiteY43" fmla="*/ 110634 h 134990"/>
              <a:gd name="connsiteX44" fmla="*/ 154921 w 562324"/>
              <a:gd name="connsiteY44" fmla="*/ 134990 h 134990"/>
              <a:gd name="connsiteX45" fmla="*/ 142895 w 562324"/>
              <a:gd name="connsiteY45" fmla="*/ 116208 h 134990"/>
              <a:gd name="connsiteX46" fmla="*/ 223835 w 562324"/>
              <a:gd name="connsiteY46" fmla="*/ 89386 h 134990"/>
              <a:gd name="connsiteX47" fmla="*/ 164110 w 562324"/>
              <a:gd name="connsiteY47" fmla="*/ 95804 h 134990"/>
              <a:gd name="connsiteX48" fmla="*/ 157624 w 562324"/>
              <a:gd name="connsiteY48" fmla="*/ 77292 h 134990"/>
              <a:gd name="connsiteX49" fmla="*/ 165292 w 562324"/>
              <a:gd name="connsiteY49" fmla="*/ 74758 h 134990"/>
              <a:gd name="connsiteX50" fmla="*/ 177589 w 562324"/>
              <a:gd name="connsiteY50" fmla="*/ 67292 h 134990"/>
              <a:gd name="connsiteX51" fmla="*/ 197621 w 562324"/>
              <a:gd name="connsiteY51" fmla="*/ 52631 h 134990"/>
              <a:gd name="connsiteX52" fmla="*/ 158300 w 562324"/>
              <a:gd name="connsiteY52" fmla="*/ 55266 h 134990"/>
              <a:gd name="connsiteX53" fmla="*/ 152354 w 562324"/>
              <a:gd name="connsiteY53" fmla="*/ 38916 h 134990"/>
              <a:gd name="connsiteX54" fmla="*/ 199243 w 562324"/>
              <a:gd name="connsiteY54" fmla="*/ 0 h 134990"/>
              <a:gd name="connsiteX55" fmla="*/ 218566 w 562324"/>
              <a:gd name="connsiteY55" fmla="*/ 5540 h 134990"/>
              <a:gd name="connsiteX56" fmla="*/ 185054 w 562324"/>
              <a:gd name="connsiteY56" fmla="*/ 37160 h 134990"/>
              <a:gd name="connsiteX57" fmla="*/ 218160 w 562324"/>
              <a:gd name="connsiteY57" fmla="*/ 35606 h 134990"/>
              <a:gd name="connsiteX58" fmla="*/ 241131 w 562324"/>
              <a:gd name="connsiteY58" fmla="*/ 12702 h 134990"/>
              <a:gd name="connsiteX59" fmla="*/ 259103 w 562324"/>
              <a:gd name="connsiteY59" fmla="*/ 21620 h 134990"/>
              <a:gd name="connsiteX60" fmla="*/ 196405 w 562324"/>
              <a:gd name="connsiteY60" fmla="*/ 74995 h 134990"/>
              <a:gd name="connsiteX61" fmla="*/ 238564 w 562324"/>
              <a:gd name="connsiteY61" fmla="*/ 72292 h 134990"/>
              <a:gd name="connsiteX62" fmla="*/ 250185 w 562324"/>
              <a:gd name="connsiteY62" fmla="*/ 49861 h 134990"/>
              <a:gd name="connsiteX63" fmla="*/ 394431 w 562324"/>
              <a:gd name="connsiteY63" fmla="*/ 270 h 134990"/>
              <a:gd name="connsiteX64" fmla="*/ 405647 w 562324"/>
              <a:gd name="connsiteY64" fmla="*/ 11891 h 134990"/>
              <a:gd name="connsiteX65" fmla="*/ 382270 w 562324"/>
              <a:gd name="connsiteY65" fmla="*/ 26958 h 134990"/>
              <a:gd name="connsiteX66" fmla="*/ 387878 w 562324"/>
              <a:gd name="connsiteY66" fmla="*/ 33376 h 134990"/>
              <a:gd name="connsiteX67" fmla="*/ 408755 w 562324"/>
              <a:gd name="connsiteY67" fmla="*/ 18512 h 134990"/>
              <a:gd name="connsiteX68" fmla="*/ 419970 w 562324"/>
              <a:gd name="connsiteY68" fmla="*/ 30133 h 134990"/>
              <a:gd name="connsiteX69" fmla="*/ 399769 w 562324"/>
              <a:gd name="connsiteY69" fmla="*/ 43578 h 134990"/>
              <a:gd name="connsiteX70" fmla="*/ 421051 w 562324"/>
              <a:gd name="connsiteY70" fmla="*/ 54456 h 134990"/>
              <a:gd name="connsiteX71" fmla="*/ 409971 w 562324"/>
              <a:gd name="connsiteY71" fmla="*/ 71211 h 134990"/>
              <a:gd name="connsiteX72" fmla="*/ 399566 w 562324"/>
              <a:gd name="connsiteY72" fmla="*/ 65468 h 134990"/>
              <a:gd name="connsiteX73" fmla="*/ 399566 w 562324"/>
              <a:gd name="connsiteY73" fmla="*/ 102155 h 134990"/>
              <a:gd name="connsiteX74" fmla="*/ 383283 w 562324"/>
              <a:gd name="connsiteY74" fmla="*/ 102155 h 134990"/>
              <a:gd name="connsiteX75" fmla="*/ 392540 w 562324"/>
              <a:gd name="connsiteY75" fmla="*/ 106479 h 134990"/>
              <a:gd name="connsiteX76" fmla="*/ 386797 w 562324"/>
              <a:gd name="connsiteY76" fmla="*/ 114181 h 134990"/>
              <a:gd name="connsiteX77" fmla="*/ 418889 w 562324"/>
              <a:gd name="connsiteY77" fmla="*/ 114181 h 134990"/>
              <a:gd name="connsiteX78" fmla="*/ 418889 w 562324"/>
              <a:gd name="connsiteY78" fmla="*/ 129585 h 134990"/>
              <a:gd name="connsiteX79" fmla="*/ 286736 w 562324"/>
              <a:gd name="connsiteY79" fmla="*/ 129585 h 134990"/>
              <a:gd name="connsiteX80" fmla="*/ 286736 w 562324"/>
              <a:gd name="connsiteY80" fmla="*/ 114181 h 134990"/>
              <a:gd name="connsiteX81" fmla="*/ 318085 w 562324"/>
              <a:gd name="connsiteY81" fmla="*/ 114181 h 134990"/>
              <a:gd name="connsiteX82" fmla="*/ 312275 w 562324"/>
              <a:gd name="connsiteY82" fmla="*/ 106074 h 134990"/>
              <a:gd name="connsiteX83" fmla="*/ 321937 w 562324"/>
              <a:gd name="connsiteY83" fmla="*/ 102155 h 134990"/>
              <a:gd name="connsiteX84" fmla="*/ 304708 w 562324"/>
              <a:gd name="connsiteY84" fmla="*/ 102155 h 134990"/>
              <a:gd name="connsiteX85" fmla="*/ 304708 w 562324"/>
              <a:gd name="connsiteY85" fmla="*/ 65941 h 134990"/>
              <a:gd name="connsiteX86" fmla="*/ 293222 w 562324"/>
              <a:gd name="connsiteY86" fmla="*/ 72968 h 134990"/>
              <a:gd name="connsiteX87" fmla="*/ 283899 w 562324"/>
              <a:gd name="connsiteY87" fmla="*/ 56077 h 134990"/>
              <a:gd name="connsiteX88" fmla="*/ 303627 w 562324"/>
              <a:gd name="connsiteY88" fmla="*/ 45672 h 134990"/>
              <a:gd name="connsiteX89" fmla="*/ 288358 w 562324"/>
              <a:gd name="connsiteY89" fmla="*/ 33106 h 134990"/>
              <a:gd name="connsiteX90" fmla="*/ 298898 w 562324"/>
              <a:gd name="connsiteY90" fmla="*/ 22566 h 134990"/>
              <a:gd name="connsiteX91" fmla="*/ 316194 w 562324"/>
              <a:gd name="connsiteY91" fmla="*/ 35808 h 134990"/>
              <a:gd name="connsiteX92" fmla="*/ 329706 w 562324"/>
              <a:gd name="connsiteY92" fmla="*/ 20944 h 134990"/>
              <a:gd name="connsiteX93" fmla="*/ 292682 w 562324"/>
              <a:gd name="connsiteY93" fmla="*/ 20944 h 134990"/>
              <a:gd name="connsiteX94" fmla="*/ 292682 w 562324"/>
              <a:gd name="connsiteY94" fmla="*/ 6081 h 134990"/>
              <a:gd name="connsiteX95" fmla="*/ 348894 w 562324"/>
              <a:gd name="connsiteY95" fmla="*/ 6081 h 134990"/>
              <a:gd name="connsiteX96" fmla="*/ 348894 w 562324"/>
              <a:gd name="connsiteY96" fmla="*/ 21215 h 134990"/>
              <a:gd name="connsiteX97" fmla="*/ 335246 w 562324"/>
              <a:gd name="connsiteY97" fmla="*/ 39862 h 134990"/>
              <a:gd name="connsiteX98" fmla="*/ 370379 w 562324"/>
              <a:gd name="connsiteY98" fmla="*/ 39862 h 134990"/>
              <a:gd name="connsiteX99" fmla="*/ 351732 w 562324"/>
              <a:gd name="connsiteY99" fmla="*/ 7162 h 134990"/>
              <a:gd name="connsiteX100" fmla="*/ 367947 w 562324"/>
              <a:gd name="connsiteY100" fmla="*/ 946 h 134990"/>
              <a:gd name="connsiteX101" fmla="*/ 374095 w 562324"/>
              <a:gd name="connsiteY101" fmla="*/ 14458 h 134990"/>
              <a:gd name="connsiteX102" fmla="*/ 394431 w 562324"/>
              <a:gd name="connsiteY102" fmla="*/ 270 h 134990"/>
              <a:gd name="connsiteX103" fmla="*/ 309640 w 562324"/>
              <a:gd name="connsiteY103" fmla="*/ 62563 h 134990"/>
              <a:gd name="connsiteX104" fmla="*/ 395039 w 562324"/>
              <a:gd name="connsiteY104" fmla="*/ 62563 h 134990"/>
              <a:gd name="connsiteX105" fmla="*/ 377811 w 562324"/>
              <a:gd name="connsiteY105" fmla="*/ 48240 h 134990"/>
              <a:gd name="connsiteX106" fmla="*/ 377811 w 562324"/>
              <a:gd name="connsiteY106" fmla="*/ 54996 h 134990"/>
              <a:gd name="connsiteX107" fmla="*/ 326463 w 562324"/>
              <a:gd name="connsiteY107" fmla="*/ 54996 h 134990"/>
              <a:gd name="connsiteX108" fmla="*/ 326463 w 562324"/>
              <a:gd name="connsiteY108" fmla="*/ 48915 h 134990"/>
              <a:gd name="connsiteX109" fmla="*/ 309640 w 562324"/>
              <a:gd name="connsiteY109" fmla="*/ 62563 h 134990"/>
              <a:gd name="connsiteX110" fmla="*/ 381730 w 562324"/>
              <a:gd name="connsiteY110" fmla="*/ 87291 h 134990"/>
              <a:gd name="connsiteX111" fmla="*/ 381730 w 562324"/>
              <a:gd name="connsiteY111" fmla="*/ 77427 h 134990"/>
              <a:gd name="connsiteX112" fmla="*/ 322545 w 562324"/>
              <a:gd name="connsiteY112" fmla="*/ 77427 h 134990"/>
              <a:gd name="connsiteX113" fmla="*/ 322545 w 562324"/>
              <a:gd name="connsiteY113" fmla="*/ 87291 h 134990"/>
              <a:gd name="connsiteX114" fmla="*/ 339841 w 562324"/>
              <a:gd name="connsiteY114" fmla="*/ 114181 h 134990"/>
              <a:gd name="connsiteX115" fmla="*/ 365109 w 562324"/>
              <a:gd name="connsiteY115" fmla="*/ 114181 h 134990"/>
              <a:gd name="connsiteX116" fmla="*/ 372946 w 562324"/>
              <a:gd name="connsiteY116" fmla="*/ 102155 h 134990"/>
              <a:gd name="connsiteX117" fmla="*/ 332138 w 562324"/>
              <a:gd name="connsiteY117" fmla="*/ 102155 h 134990"/>
              <a:gd name="connsiteX118" fmla="*/ 339841 w 562324"/>
              <a:gd name="connsiteY118" fmla="*/ 114181 h 134990"/>
              <a:gd name="connsiteX119" fmla="*/ 451927 w 562324"/>
              <a:gd name="connsiteY119" fmla="*/ 1757 h 134990"/>
              <a:gd name="connsiteX120" fmla="*/ 470034 w 562324"/>
              <a:gd name="connsiteY120" fmla="*/ 26755 h 134990"/>
              <a:gd name="connsiteX121" fmla="*/ 452468 w 562324"/>
              <a:gd name="connsiteY121" fmla="*/ 37700 h 134990"/>
              <a:gd name="connsiteX122" fmla="*/ 436118 w 562324"/>
              <a:gd name="connsiteY122" fmla="*/ 11080 h 134990"/>
              <a:gd name="connsiteX123" fmla="*/ 542461 w 562324"/>
              <a:gd name="connsiteY123" fmla="*/ 85399 h 134990"/>
              <a:gd name="connsiteX124" fmla="*/ 562325 w 562324"/>
              <a:gd name="connsiteY124" fmla="*/ 91615 h 134990"/>
              <a:gd name="connsiteX125" fmla="*/ 556379 w 562324"/>
              <a:gd name="connsiteY125" fmla="*/ 118505 h 134990"/>
              <a:gd name="connsiteX126" fmla="*/ 548542 w 562324"/>
              <a:gd name="connsiteY126" fmla="*/ 126781 h 134990"/>
              <a:gd name="connsiteX127" fmla="*/ 534489 w 562324"/>
              <a:gd name="connsiteY127" fmla="*/ 129585 h 134990"/>
              <a:gd name="connsiteX128" fmla="*/ 500708 w 562324"/>
              <a:gd name="connsiteY128" fmla="*/ 129585 h 134990"/>
              <a:gd name="connsiteX129" fmla="*/ 480844 w 562324"/>
              <a:gd name="connsiteY129" fmla="*/ 107290 h 134990"/>
              <a:gd name="connsiteX130" fmla="*/ 480844 w 562324"/>
              <a:gd name="connsiteY130" fmla="*/ 51077 h 134990"/>
              <a:gd name="connsiteX131" fmla="*/ 532597 w 562324"/>
              <a:gd name="connsiteY131" fmla="*/ 51077 h 134990"/>
              <a:gd name="connsiteX132" fmla="*/ 532597 w 562324"/>
              <a:gd name="connsiteY132" fmla="*/ 25539 h 134990"/>
              <a:gd name="connsiteX133" fmla="*/ 478412 w 562324"/>
              <a:gd name="connsiteY133" fmla="*/ 25539 h 134990"/>
              <a:gd name="connsiteX134" fmla="*/ 478412 w 562324"/>
              <a:gd name="connsiteY134" fmla="*/ 8243 h 134990"/>
              <a:gd name="connsiteX135" fmla="*/ 552055 w 562324"/>
              <a:gd name="connsiteY135" fmla="*/ 8243 h 134990"/>
              <a:gd name="connsiteX136" fmla="*/ 552055 w 562324"/>
              <a:gd name="connsiteY136" fmla="*/ 68374 h 134990"/>
              <a:gd name="connsiteX137" fmla="*/ 500302 w 562324"/>
              <a:gd name="connsiteY137" fmla="*/ 68374 h 134990"/>
              <a:gd name="connsiteX138" fmla="*/ 500302 w 562324"/>
              <a:gd name="connsiteY138" fmla="*/ 103641 h 134990"/>
              <a:gd name="connsiteX139" fmla="*/ 509220 w 562324"/>
              <a:gd name="connsiteY139" fmla="*/ 112560 h 134990"/>
              <a:gd name="connsiteX140" fmla="*/ 529354 w 562324"/>
              <a:gd name="connsiteY140" fmla="*/ 112560 h 134990"/>
              <a:gd name="connsiteX141" fmla="*/ 538475 w 562324"/>
              <a:gd name="connsiteY141" fmla="*/ 108540 h 134990"/>
              <a:gd name="connsiteX142" fmla="*/ 542461 w 562324"/>
              <a:gd name="connsiteY142" fmla="*/ 85399 h 134990"/>
              <a:gd name="connsiteX143" fmla="*/ 474223 w 562324"/>
              <a:gd name="connsiteY143" fmla="*/ 88913 h 134990"/>
              <a:gd name="connsiteX144" fmla="*/ 477331 w 562324"/>
              <a:gd name="connsiteY144" fmla="*/ 109181 h 134990"/>
              <a:gd name="connsiteX145" fmla="*/ 448279 w 562324"/>
              <a:gd name="connsiteY145" fmla="*/ 132963 h 134990"/>
              <a:gd name="connsiteX146" fmla="*/ 438550 w 562324"/>
              <a:gd name="connsiteY146" fmla="*/ 119586 h 134990"/>
              <a:gd name="connsiteX147" fmla="*/ 441658 w 562324"/>
              <a:gd name="connsiteY147" fmla="*/ 108506 h 134990"/>
              <a:gd name="connsiteX148" fmla="*/ 441658 w 562324"/>
              <a:gd name="connsiteY148" fmla="*/ 64185 h 134990"/>
              <a:gd name="connsiteX149" fmla="*/ 428415 w 562324"/>
              <a:gd name="connsiteY149" fmla="*/ 64185 h 134990"/>
              <a:gd name="connsiteX150" fmla="*/ 428415 w 562324"/>
              <a:gd name="connsiteY150" fmla="*/ 45943 h 134990"/>
              <a:gd name="connsiteX151" fmla="*/ 460170 w 562324"/>
              <a:gd name="connsiteY151" fmla="*/ 45943 h 134990"/>
              <a:gd name="connsiteX152" fmla="*/ 460170 w 562324"/>
              <a:gd name="connsiteY152" fmla="*/ 99858 h 134990"/>
              <a:gd name="connsiteX153" fmla="*/ 474223 w 562324"/>
              <a:gd name="connsiteY153" fmla="*/ 88913 h 13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562324" h="134990">
                <a:moveTo>
                  <a:pt x="19863" y="405"/>
                </a:moveTo>
                <a:cubicBezTo>
                  <a:pt x="26620" y="8693"/>
                  <a:pt x="33151" y="17341"/>
                  <a:pt x="39457" y="26349"/>
                </a:cubicBezTo>
                <a:lnTo>
                  <a:pt x="22836" y="37295"/>
                </a:lnTo>
                <a:cubicBezTo>
                  <a:pt x="17431" y="28737"/>
                  <a:pt x="11305" y="19728"/>
                  <a:pt x="4459" y="10270"/>
                </a:cubicBezTo>
                <a:close/>
                <a:moveTo>
                  <a:pt x="128504" y="35268"/>
                </a:moveTo>
                <a:lnTo>
                  <a:pt x="128504" y="51077"/>
                </a:lnTo>
                <a:cubicBezTo>
                  <a:pt x="123910" y="62743"/>
                  <a:pt x="117784" y="73035"/>
                  <a:pt x="110127" y="81954"/>
                </a:cubicBezTo>
                <a:cubicBezTo>
                  <a:pt x="118370" y="88665"/>
                  <a:pt x="125667" y="94903"/>
                  <a:pt x="132018" y="100668"/>
                </a:cubicBezTo>
                <a:lnTo>
                  <a:pt x="118910" y="113370"/>
                </a:lnTo>
                <a:cubicBezTo>
                  <a:pt x="111523" y="106704"/>
                  <a:pt x="104317" y="100398"/>
                  <a:pt x="97290" y="94453"/>
                </a:cubicBezTo>
                <a:cubicBezTo>
                  <a:pt x="88012" y="102065"/>
                  <a:pt x="77157" y="108236"/>
                  <a:pt x="64725" y="112965"/>
                </a:cubicBezTo>
                <a:cubicBezTo>
                  <a:pt x="62112" y="108281"/>
                  <a:pt x="58464" y="102605"/>
                  <a:pt x="53780" y="95939"/>
                </a:cubicBezTo>
                <a:cubicBezTo>
                  <a:pt x="64725" y="92381"/>
                  <a:pt x="74273" y="87741"/>
                  <a:pt x="82427" y="82021"/>
                </a:cubicBezTo>
                <a:cubicBezTo>
                  <a:pt x="76391" y="77067"/>
                  <a:pt x="70490" y="72382"/>
                  <a:pt x="64725" y="67968"/>
                </a:cubicBezTo>
                <a:lnTo>
                  <a:pt x="76616" y="55807"/>
                </a:lnTo>
                <a:cubicBezTo>
                  <a:pt x="83417" y="60896"/>
                  <a:pt x="89813" y="65806"/>
                  <a:pt x="95804" y="70536"/>
                </a:cubicBezTo>
                <a:cubicBezTo>
                  <a:pt x="101074" y="64860"/>
                  <a:pt x="105443" y="58509"/>
                  <a:pt x="108911" y="51483"/>
                </a:cubicBezTo>
                <a:lnTo>
                  <a:pt x="64658" y="51483"/>
                </a:lnTo>
                <a:cubicBezTo>
                  <a:pt x="63621" y="72833"/>
                  <a:pt x="57383" y="91075"/>
                  <a:pt x="45943" y="106209"/>
                </a:cubicBezTo>
                <a:cubicBezTo>
                  <a:pt x="42339" y="101164"/>
                  <a:pt x="38105" y="95624"/>
                  <a:pt x="33241" y="89588"/>
                </a:cubicBezTo>
                <a:cubicBezTo>
                  <a:pt x="41979" y="79229"/>
                  <a:pt x="46348" y="64320"/>
                  <a:pt x="46348" y="44862"/>
                </a:cubicBezTo>
                <a:lnTo>
                  <a:pt x="46348" y="9864"/>
                </a:lnTo>
                <a:cubicBezTo>
                  <a:pt x="80940" y="8153"/>
                  <a:pt x="106839" y="5585"/>
                  <a:pt x="124045" y="2162"/>
                </a:cubicBezTo>
                <a:lnTo>
                  <a:pt x="132153" y="19053"/>
                </a:lnTo>
                <a:cubicBezTo>
                  <a:pt x="116298" y="21845"/>
                  <a:pt x="93867" y="23962"/>
                  <a:pt x="64860" y="25404"/>
                </a:cubicBezTo>
                <a:lnTo>
                  <a:pt x="64860" y="35268"/>
                </a:lnTo>
                <a:close/>
                <a:moveTo>
                  <a:pt x="134990" y="113235"/>
                </a:moveTo>
                <a:cubicBezTo>
                  <a:pt x="132198" y="120712"/>
                  <a:pt x="130171" y="126658"/>
                  <a:pt x="128910" y="131072"/>
                </a:cubicBezTo>
                <a:cubicBezTo>
                  <a:pt x="91075" y="131072"/>
                  <a:pt x="65524" y="130846"/>
                  <a:pt x="52260" y="130396"/>
                </a:cubicBezTo>
                <a:cubicBezTo>
                  <a:pt x="38995" y="129946"/>
                  <a:pt x="29547" y="125802"/>
                  <a:pt x="23917" y="117965"/>
                </a:cubicBezTo>
                <a:cubicBezTo>
                  <a:pt x="16350" y="125351"/>
                  <a:pt x="10900" y="130846"/>
                  <a:pt x="7567" y="134450"/>
                </a:cubicBezTo>
                <a:lnTo>
                  <a:pt x="0" y="113370"/>
                </a:lnTo>
                <a:lnTo>
                  <a:pt x="13377" y="101885"/>
                </a:lnTo>
                <a:lnTo>
                  <a:pt x="13377" y="64725"/>
                </a:lnTo>
                <a:lnTo>
                  <a:pt x="1081" y="64725"/>
                </a:lnTo>
                <a:lnTo>
                  <a:pt x="1081" y="46889"/>
                </a:lnTo>
                <a:lnTo>
                  <a:pt x="32025" y="46889"/>
                </a:lnTo>
                <a:lnTo>
                  <a:pt x="32025" y="101682"/>
                </a:lnTo>
                <a:cubicBezTo>
                  <a:pt x="38826" y="109744"/>
                  <a:pt x="47879" y="113776"/>
                  <a:pt x="59185" y="113776"/>
                </a:cubicBezTo>
                <a:lnTo>
                  <a:pt x="79656" y="114113"/>
                </a:lnTo>
                <a:cubicBezTo>
                  <a:pt x="93349" y="114113"/>
                  <a:pt x="111794" y="113821"/>
                  <a:pt x="134990" y="113235"/>
                </a:cubicBezTo>
                <a:close/>
                <a:moveTo>
                  <a:pt x="250185" y="49861"/>
                </a:moveTo>
                <a:lnTo>
                  <a:pt x="268562" y="54996"/>
                </a:lnTo>
                <a:cubicBezTo>
                  <a:pt x="258202" y="80850"/>
                  <a:pt x="244858" y="99396"/>
                  <a:pt x="228531" y="110634"/>
                </a:cubicBezTo>
                <a:cubicBezTo>
                  <a:pt x="212203" y="121872"/>
                  <a:pt x="187667" y="129991"/>
                  <a:pt x="154921" y="134990"/>
                </a:cubicBezTo>
                <a:cubicBezTo>
                  <a:pt x="152129" y="129946"/>
                  <a:pt x="148120" y="123685"/>
                  <a:pt x="142895" y="116208"/>
                </a:cubicBezTo>
                <a:cubicBezTo>
                  <a:pt x="180100" y="111704"/>
                  <a:pt x="207080" y="102763"/>
                  <a:pt x="223835" y="89386"/>
                </a:cubicBezTo>
                <a:cubicBezTo>
                  <a:pt x="189738" y="92133"/>
                  <a:pt x="169830" y="94272"/>
                  <a:pt x="164110" y="95804"/>
                </a:cubicBezTo>
                <a:lnTo>
                  <a:pt x="157624" y="77292"/>
                </a:lnTo>
                <a:cubicBezTo>
                  <a:pt x="160551" y="76526"/>
                  <a:pt x="163108" y="75681"/>
                  <a:pt x="165292" y="74758"/>
                </a:cubicBezTo>
                <a:cubicBezTo>
                  <a:pt x="167476" y="73835"/>
                  <a:pt x="171576" y="71346"/>
                  <a:pt x="177589" y="67292"/>
                </a:cubicBezTo>
                <a:cubicBezTo>
                  <a:pt x="183602" y="63239"/>
                  <a:pt x="190279" y="58352"/>
                  <a:pt x="197621" y="52631"/>
                </a:cubicBezTo>
                <a:cubicBezTo>
                  <a:pt x="172623" y="53892"/>
                  <a:pt x="159516" y="54771"/>
                  <a:pt x="158300" y="55266"/>
                </a:cubicBezTo>
                <a:lnTo>
                  <a:pt x="152354" y="38916"/>
                </a:lnTo>
                <a:cubicBezTo>
                  <a:pt x="161182" y="36889"/>
                  <a:pt x="176812" y="23917"/>
                  <a:pt x="199243" y="0"/>
                </a:cubicBezTo>
                <a:lnTo>
                  <a:pt x="218566" y="5540"/>
                </a:lnTo>
                <a:lnTo>
                  <a:pt x="185054" y="37160"/>
                </a:lnTo>
                <a:cubicBezTo>
                  <a:pt x="191180" y="36979"/>
                  <a:pt x="202215" y="36461"/>
                  <a:pt x="218160" y="35606"/>
                </a:cubicBezTo>
                <a:cubicBezTo>
                  <a:pt x="226538" y="28084"/>
                  <a:pt x="234195" y="20449"/>
                  <a:pt x="241131" y="12702"/>
                </a:cubicBezTo>
                <a:lnTo>
                  <a:pt x="259103" y="21620"/>
                </a:lnTo>
                <a:cubicBezTo>
                  <a:pt x="241626" y="39367"/>
                  <a:pt x="220728" y="57158"/>
                  <a:pt x="196405" y="74995"/>
                </a:cubicBezTo>
                <a:cubicBezTo>
                  <a:pt x="206719" y="74499"/>
                  <a:pt x="220772" y="73598"/>
                  <a:pt x="238564" y="72292"/>
                </a:cubicBezTo>
                <a:cubicBezTo>
                  <a:pt x="242933" y="65581"/>
                  <a:pt x="246807" y="58104"/>
                  <a:pt x="250185" y="49861"/>
                </a:cubicBezTo>
                <a:close/>
                <a:moveTo>
                  <a:pt x="394431" y="270"/>
                </a:moveTo>
                <a:lnTo>
                  <a:pt x="405647" y="11891"/>
                </a:lnTo>
                <a:cubicBezTo>
                  <a:pt x="397989" y="17071"/>
                  <a:pt x="390197" y="22093"/>
                  <a:pt x="382270" y="26958"/>
                </a:cubicBezTo>
                <a:cubicBezTo>
                  <a:pt x="384071" y="29210"/>
                  <a:pt x="385940" y="31349"/>
                  <a:pt x="387878" y="33376"/>
                </a:cubicBezTo>
                <a:cubicBezTo>
                  <a:pt x="395354" y="28511"/>
                  <a:pt x="402313" y="23557"/>
                  <a:pt x="408755" y="18512"/>
                </a:cubicBezTo>
                <a:lnTo>
                  <a:pt x="419970" y="30133"/>
                </a:lnTo>
                <a:cubicBezTo>
                  <a:pt x="413574" y="34592"/>
                  <a:pt x="406840" y="39074"/>
                  <a:pt x="399769" y="43578"/>
                </a:cubicBezTo>
                <a:cubicBezTo>
                  <a:pt x="406120" y="47992"/>
                  <a:pt x="413214" y="51618"/>
                  <a:pt x="421051" y="54456"/>
                </a:cubicBezTo>
                <a:cubicBezTo>
                  <a:pt x="417808" y="58960"/>
                  <a:pt x="414114" y="64545"/>
                  <a:pt x="409971" y="71211"/>
                </a:cubicBezTo>
                <a:cubicBezTo>
                  <a:pt x="406367" y="69455"/>
                  <a:pt x="402899" y="67540"/>
                  <a:pt x="399566" y="65468"/>
                </a:cubicBezTo>
                <a:lnTo>
                  <a:pt x="399566" y="102155"/>
                </a:lnTo>
                <a:lnTo>
                  <a:pt x="383283" y="102155"/>
                </a:lnTo>
                <a:lnTo>
                  <a:pt x="392540" y="106479"/>
                </a:lnTo>
                <a:lnTo>
                  <a:pt x="386797" y="114181"/>
                </a:lnTo>
                <a:lnTo>
                  <a:pt x="418889" y="114181"/>
                </a:lnTo>
                <a:lnTo>
                  <a:pt x="418889" y="129585"/>
                </a:lnTo>
                <a:lnTo>
                  <a:pt x="286736" y="129585"/>
                </a:lnTo>
                <a:lnTo>
                  <a:pt x="286736" y="114181"/>
                </a:lnTo>
                <a:lnTo>
                  <a:pt x="318085" y="114181"/>
                </a:lnTo>
                <a:cubicBezTo>
                  <a:pt x="315878" y="110848"/>
                  <a:pt x="313941" y="108145"/>
                  <a:pt x="312275" y="106074"/>
                </a:cubicBezTo>
                <a:lnTo>
                  <a:pt x="321937" y="102155"/>
                </a:lnTo>
                <a:lnTo>
                  <a:pt x="304708" y="102155"/>
                </a:lnTo>
                <a:lnTo>
                  <a:pt x="304708" y="65941"/>
                </a:lnTo>
                <a:cubicBezTo>
                  <a:pt x="301060" y="68374"/>
                  <a:pt x="297231" y="70716"/>
                  <a:pt x="293222" y="72968"/>
                </a:cubicBezTo>
                <a:cubicBezTo>
                  <a:pt x="290700" y="67653"/>
                  <a:pt x="287592" y="62023"/>
                  <a:pt x="283899" y="56077"/>
                </a:cubicBezTo>
                <a:cubicBezTo>
                  <a:pt x="290925" y="53284"/>
                  <a:pt x="297501" y="49816"/>
                  <a:pt x="303627" y="45672"/>
                </a:cubicBezTo>
                <a:cubicBezTo>
                  <a:pt x="299033" y="41709"/>
                  <a:pt x="293943" y="37520"/>
                  <a:pt x="288358" y="33106"/>
                </a:cubicBezTo>
                <a:lnTo>
                  <a:pt x="298898" y="22566"/>
                </a:lnTo>
                <a:cubicBezTo>
                  <a:pt x="304978" y="26980"/>
                  <a:pt x="310743" y="31394"/>
                  <a:pt x="316194" y="35808"/>
                </a:cubicBezTo>
                <a:cubicBezTo>
                  <a:pt x="321013" y="31349"/>
                  <a:pt x="325517" y="26394"/>
                  <a:pt x="329706" y="20944"/>
                </a:cubicBezTo>
                <a:lnTo>
                  <a:pt x="292682" y="20944"/>
                </a:lnTo>
                <a:lnTo>
                  <a:pt x="292682" y="6081"/>
                </a:lnTo>
                <a:lnTo>
                  <a:pt x="348894" y="6081"/>
                </a:lnTo>
                <a:lnTo>
                  <a:pt x="348894" y="21215"/>
                </a:lnTo>
                <a:cubicBezTo>
                  <a:pt x="345020" y="27746"/>
                  <a:pt x="340471" y="33961"/>
                  <a:pt x="335246" y="39862"/>
                </a:cubicBezTo>
                <a:lnTo>
                  <a:pt x="370379" y="39862"/>
                </a:lnTo>
                <a:cubicBezTo>
                  <a:pt x="362722" y="30358"/>
                  <a:pt x="356506" y="19458"/>
                  <a:pt x="351732" y="7162"/>
                </a:cubicBezTo>
                <a:lnTo>
                  <a:pt x="367947" y="946"/>
                </a:lnTo>
                <a:cubicBezTo>
                  <a:pt x="369748" y="5720"/>
                  <a:pt x="371798" y="10224"/>
                  <a:pt x="374095" y="14458"/>
                </a:cubicBezTo>
                <a:cubicBezTo>
                  <a:pt x="381392" y="9684"/>
                  <a:pt x="388170" y="4954"/>
                  <a:pt x="394431" y="270"/>
                </a:cubicBezTo>
                <a:close/>
                <a:moveTo>
                  <a:pt x="309640" y="62563"/>
                </a:moveTo>
                <a:lnTo>
                  <a:pt x="395039" y="62563"/>
                </a:lnTo>
                <a:cubicBezTo>
                  <a:pt x="388778" y="58329"/>
                  <a:pt x="383035" y="53555"/>
                  <a:pt x="377811" y="48240"/>
                </a:cubicBezTo>
                <a:lnTo>
                  <a:pt x="377811" y="54996"/>
                </a:lnTo>
                <a:lnTo>
                  <a:pt x="326463" y="54996"/>
                </a:lnTo>
                <a:lnTo>
                  <a:pt x="326463" y="48915"/>
                </a:lnTo>
                <a:cubicBezTo>
                  <a:pt x="321373" y="53690"/>
                  <a:pt x="315766" y="58239"/>
                  <a:pt x="309640" y="62563"/>
                </a:cubicBezTo>
                <a:close/>
                <a:moveTo>
                  <a:pt x="381730" y="87291"/>
                </a:moveTo>
                <a:lnTo>
                  <a:pt x="381730" y="77427"/>
                </a:lnTo>
                <a:lnTo>
                  <a:pt x="322545" y="77427"/>
                </a:lnTo>
                <a:lnTo>
                  <a:pt x="322545" y="87291"/>
                </a:lnTo>
                <a:close/>
                <a:moveTo>
                  <a:pt x="339841" y="114181"/>
                </a:moveTo>
                <a:lnTo>
                  <a:pt x="365109" y="114181"/>
                </a:lnTo>
                <a:cubicBezTo>
                  <a:pt x="367947" y="109992"/>
                  <a:pt x="370559" y="105983"/>
                  <a:pt x="372946" y="102155"/>
                </a:cubicBezTo>
                <a:lnTo>
                  <a:pt x="332138" y="102155"/>
                </a:lnTo>
                <a:cubicBezTo>
                  <a:pt x="334706" y="106028"/>
                  <a:pt x="337273" y="110037"/>
                  <a:pt x="339841" y="114181"/>
                </a:cubicBezTo>
                <a:close/>
                <a:moveTo>
                  <a:pt x="451927" y="1757"/>
                </a:moveTo>
                <a:cubicBezTo>
                  <a:pt x="457782" y="9324"/>
                  <a:pt x="463818" y="17656"/>
                  <a:pt x="470034" y="26755"/>
                </a:cubicBezTo>
                <a:cubicBezTo>
                  <a:pt x="465710" y="29277"/>
                  <a:pt x="459854" y="32925"/>
                  <a:pt x="452468" y="37700"/>
                </a:cubicBezTo>
                <a:cubicBezTo>
                  <a:pt x="447063" y="27791"/>
                  <a:pt x="441612" y="18918"/>
                  <a:pt x="436118" y="11080"/>
                </a:cubicBezTo>
                <a:close/>
                <a:moveTo>
                  <a:pt x="542461" y="85399"/>
                </a:moveTo>
                <a:cubicBezTo>
                  <a:pt x="548226" y="87471"/>
                  <a:pt x="554847" y="89543"/>
                  <a:pt x="562325" y="91615"/>
                </a:cubicBezTo>
                <a:cubicBezTo>
                  <a:pt x="559937" y="105893"/>
                  <a:pt x="557955" y="114857"/>
                  <a:pt x="556379" y="118505"/>
                </a:cubicBezTo>
                <a:cubicBezTo>
                  <a:pt x="554803" y="122153"/>
                  <a:pt x="552190" y="124912"/>
                  <a:pt x="548542" y="126781"/>
                </a:cubicBezTo>
                <a:cubicBezTo>
                  <a:pt x="544894" y="128651"/>
                  <a:pt x="540209" y="129585"/>
                  <a:pt x="534489" y="129585"/>
                </a:cubicBezTo>
                <a:lnTo>
                  <a:pt x="500708" y="129585"/>
                </a:lnTo>
                <a:cubicBezTo>
                  <a:pt x="487465" y="129585"/>
                  <a:pt x="480844" y="122153"/>
                  <a:pt x="480844" y="107290"/>
                </a:cubicBezTo>
                <a:lnTo>
                  <a:pt x="480844" y="51077"/>
                </a:lnTo>
                <a:lnTo>
                  <a:pt x="532597" y="51077"/>
                </a:lnTo>
                <a:lnTo>
                  <a:pt x="532597" y="25539"/>
                </a:lnTo>
                <a:lnTo>
                  <a:pt x="478412" y="25539"/>
                </a:lnTo>
                <a:lnTo>
                  <a:pt x="478412" y="8243"/>
                </a:lnTo>
                <a:lnTo>
                  <a:pt x="552055" y="8243"/>
                </a:lnTo>
                <a:lnTo>
                  <a:pt x="552055" y="68374"/>
                </a:lnTo>
                <a:lnTo>
                  <a:pt x="500302" y="68374"/>
                </a:lnTo>
                <a:lnTo>
                  <a:pt x="500302" y="103641"/>
                </a:lnTo>
                <a:cubicBezTo>
                  <a:pt x="500302" y="109587"/>
                  <a:pt x="503275" y="112560"/>
                  <a:pt x="509220" y="112560"/>
                </a:cubicBezTo>
                <a:lnTo>
                  <a:pt x="529354" y="112560"/>
                </a:lnTo>
                <a:cubicBezTo>
                  <a:pt x="533903" y="112560"/>
                  <a:pt x="536943" y="111219"/>
                  <a:pt x="538475" y="108540"/>
                </a:cubicBezTo>
                <a:cubicBezTo>
                  <a:pt x="540006" y="105859"/>
                  <a:pt x="541335" y="98146"/>
                  <a:pt x="542461" y="85399"/>
                </a:cubicBezTo>
                <a:close/>
                <a:moveTo>
                  <a:pt x="474223" y="88913"/>
                </a:moveTo>
                <a:cubicBezTo>
                  <a:pt x="475123" y="97470"/>
                  <a:pt x="476160" y="104227"/>
                  <a:pt x="477331" y="109181"/>
                </a:cubicBezTo>
                <a:cubicBezTo>
                  <a:pt x="463908" y="119000"/>
                  <a:pt x="454224" y="126928"/>
                  <a:pt x="448279" y="132963"/>
                </a:cubicBezTo>
                <a:lnTo>
                  <a:pt x="438550" y="119586"/>
                </a:lnTo>
                <a:cubicBezTo>
                  <a:pt x="440531" y="117244"/>
                  <a:pt x="441567" y="113550"/>
                  <a:pt x="441658" y="108506"/>
                </a:cubicBezTo>
                <a:lnTo>
                  <a:pt x="441658" y="64185"/>
                </a:lnTo>
                <a:lnTo>
                  <a:pt x="428415" y="64185"/>
                </a:lnTo>
                <a:lnTo>
                  <a:pt x="428415" y="45943"/>
                </a:lnTo>
                <a:lnTo>
                  <a:pt x="460170" y="45943"/>
                </a:lnTo>
                <a:lnTo>
                  <a:pt x="460170" y="99858"/>
                </a:lnTo>
                <a:cubicBezTo>
                  <a:pt x="462872" y="97966"/>
                  <a:pt x="467556" y="94318"/>
                  <a:pt x="474223" y="88913"/>
                </a:cubicBezTo>
                <a:close/>
              </a:path>
            </a:pathLst>
          </a:custGeom>
          <a:solidFill>
            <a:srgbClr val="000000"/>
          </a:solidFill>
          <a:ln w="12030" cap="flat">
            <a:no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D0BEC845-4732-4CFF-8DA2-E96440B4FAA2}"/>
              </a:ext>
            </a:extLst>
          </p:cNvPr>
          <p:cNvSpPr/>
          <p:nvPr/>
        </p:nvSpPr>
        <p:spPr>
          <a:xfrm>
            <a:off x="9616909" y="1977682"/>
            <a:ext cx="842243" cy="12032"/>
          </a:xfrm>
          <a:custGeom>
            <a:avLst/>
            <a:gdLst>
              <a:gd name="connsiteX0" fmla="*/ 0 w 842243"/>
              <a:gd name="connsiteY0" fmla="*/ 0 h 12032"/>
              <a:gd name="connsiteX1" fmla="*/ 842243 w 842243"/>
              <a:gd name="connsiteY1" fmla="*/ 0 h 12032"/>
            </a:gdLst>
            <a:ahLst/>
            <a:cxnLst>
              <a:cxn ang="0">
                <a:pos x="connsiteX0" y="connsiteY0"/>
              </a:cxn>
              <a:cxn ang="0">
                <a:pos x="connsiteX1" y="connsiteY1"/>
              </a:cxn>
            </a:cxnLst>
            <a:rect l="l" t="t" r="r" b="b"/>
            <a:pathLst>
              <a:path w="842243" h="12032">
                <a:moveTo>
                  <a:pt x="0" y="0"/>
                </a:moveTo>
                <a:lnTo>
                  <a:pt x="842243" y="0"/>
                </a:lnTo>
                <a:close/>
              </a:path>
            </a:pathLst>
          </a:custGeom>
          <a:noFill/>
          <a:ln w="36091" cap="flat">
            <a:solidFill>
              <a:srgbClr val="038003"/>
            </a:solid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1038AEA7-577B-4734-A7FE-CE4F6377ED71}"/>
              </a:ext>
            </a:extLst>
          </p:cNvPr>
          <p:cNvSpPr/>
          <p:nvPr/>
        </p:nvSpPr>
        <p:spPr>
          <a:xfrm>
            <a:off x="9757544" y="1760327"/>
            <a:ext cx="560973" cy="133909"/>
          </a:xfrm>
          <a:custGeom>
            <a:avLst/>
            <a:gdLst>
              <a:gd name="connsiteX0" fmla="*/ 13783 w 560973"/>
              <a:gd name="connsiteY0" fmla="*/ 20134 h 133909"/>
              <a:gd name="connsiteX1" fmla="*/ 59050 w 560973"/>
              <a:gd name="connsiteY1" fmla="*/ 20134 h 133909"/>
              <a:gd name="connsiteX2" fmla="*/ 52699 w 560973"/>
              <a:gd name="connsiteY2" fmla="*/ 6621 h 133909"/>
              <a:gd name="connsiteX3" fmla="*/ 72562 w 560973"/>
              <a:gd name="connsiteY3" fmla="*/ 0 h 133909"/>
              <a:gd name="connsiteX4" fmla="*/ 82291 w 560973"/>
              <a:gd name="connsiteY4" fmla="*/ 20134 h 133909"/>
              <a:gd name="connsiteX5" fmla="*/ 125261 w 560973"/>
              <a:gd name="connsiteY5" fmla="*/ 20134 h 133909"/>
              <a:gd name="connsiteX6" fmla="*/ 125261 w 560973"/>
              <a:gd name="connsiteY6" fmla="*/ 89994 h 133909"/>
              <a:gd name="connsiteX7" fmla="*/ 106479 w 560973"/>
              <a:gd name="connsiteY7" fmla="*/ 89994 h 133909"/>
              <a:gd name="connsiteX8" fmla="*/ 106479 w 560973"/>
              <a:gd name="connsiteY8" fmla="*/ 82967 h 133909"/>
              <a:gd name="connsiteX9" fmla="*/ 31619 w 560973"/>
              <a:gd name="connsiteY9" fmla="*/ 82967 h 133909"/>
              <a:gd name="connsiteX10" fmla="*/ 13918 w 560973"/>
              <a:gd name="connsiteY10" fmla="*/ 133909 h 133909"/>
              <a:gd name="connsiteX11" fmla="*/ 0 w 560973"/>
              <a:gd name="connsiteY11" fmla="*/ 117289 h 133909"/>
              <a:gd name="connsiteX12" fmla="*/ 13783 w 560973"/>
              <a:gd name="connsiteY12" fmla="*/ 66752 h 133909"/>
              <a:gd name="connsiteX13" fmla="*/ 106479 w 560973"/>
              <a:gd name="connsiteY13" fmla="*/ 64725 h 133909"/>
              <a:gd name="connsiteX14" fmla="*/ 106479 w 560973"/>
              <a:gd name="connsiteY14" fmla="*/ 38376 h 133909"/>
              <a:gd name="connsiteX15" fmla="*/ 32565 w 560973"/>
              <a:gd name="connsiteY15" fmla="*/ 38376 h 133909"/>
              <a:gd name="connsiteX16" fmla="*/ 32565 w 560973"/>
              <a:gd name="connsiteY16" fmla="*/ 64725 h 133909"/>
              <a:gd name="connsiteX17" fmla="*/ 207215 w 560973"/>
              <a:gd name="connsiteY17" fmla="*/ 21755 h 133909"/>
              <a:gd name="connsiteX18" fmla="*/ 192351 w 560973"/>
              <a:gd name="connsiteY18" fmla="*/ 21755 h 133909"/>
              <a:gd name="connsiteX19" fmla="*/ 196135 w 560973"/>
              <a:gd name="connsiteY19" fmla="*/ 30268 h 133909"/>
              <a:gd name="connsiteX20" fmla="*/ 178703 w 560973"/>
              <a:gd name="connsiteY20" fmla="*/ 33781 h 133909"/>
              <a:gd name="connsiteX21" fmla="*/ 178028 w 560973"/>
              <a:gd name="connsiteY21" fmla="*/ 31754 h 133909"/>
              <a:gd name="connsiteX22" fmla="*/ 178028 w 560973"/>
              <a:gd name="connsiteY22" fmla="*/ 39322 h 133909"/>
              <a:gd name="connsiteX23" fmla="*/ 193973 w 560973"/>
              <a:gd name="connsiteY23" fmla="*/ 39322 h 133909"/>
              <a:gd name="connsiteX24" fmla="*/ 193973 w 560973"/>
              <a:gd name="connsiteY24" fmla="*/ 51753 h 133909"/>
              <a:gd name="connsiteX25" fmla="*/ 178028 w 560973"/>
              <a:gd name="connsiteY25" fmla="*/ 51753 h 133909"/>
              <a:gd name="connsiteX26" fmla="*/ 178028 w 560973"/>
              <a:gd name="connsiteY26" fmla="*/ 57834 h 133909"/>
              <a:gd name="connsiteX27" fmla="*/ 191676 w 560973"/>
              <a:gd name="connsiteY27" fmla="*/ 57834 h 133909"/>
              <a:gd name="connsiteX28" fmla="*/ 191676 w 560973"/>
              <a:gd name="connsiteY28" fmla="*/ 70265 h 133909"/>
              <a:gd name="connsiteX29" fmla="*/ 178028 w 560973"/>
              <a:gd name="connsiteY29" fmla="*/ 70265 h 133909"/>
              <a:gd name="connsiteX30" fmla="*/ 178028 w 560973"/>
              <a:gd name="connsiteY30" fmla="*/ 76481 h 133909"/>
              <a:gd name="connsiteX31" fmla="*/ 196270 w 560973"/>
              <a:gd name="connsiteY31" fmla="*/ 76481 h 133909"/>
              <a:gd name="connsiteX32" fmla="*/ 196270 w 560973"/>
              <a:gd name="connsiteY32" fmla="*/ 88913 h 133909"/>
              <a:gd name="connsiteX33" fmla="*/ 178028 w 560973"/>
              <a:gd name="connsiteY33" fmla="*/ 88913 h 133909"/>
              <a:gd name="connsiteX34" fmla="*/ 178028 w 560973"/>
              <a:gd name="connsiteY34" fmla="*/ 95128 h 133909"/>
              <a:gd name="connsiteX35" fmla="*/ 181676 w 560973"/>
              <a:gd name="connsiteY35" fmla="*/ 91075 h 133909"/>
              <a:gd name="connsiteX36" fmla="*/ 199918 w 560973"/>
              <a:gd name="connsiteY36" fmla="*/ 106074 h 133909"/>
              <a:gd name="connsiteX37" fmla="*/ 189919 w 560973"/>
              <a:gd name="connsiteY37" fmla="*/ 117019 h 133909"/>
              <a:gd name="connsiteX38" fmla="*/ 178028 w 560973"/>
              <a:gd name="connsiteY38" fmla="*/ 104182 h 133909"/>
              <a:gd name="connsiteX39" fmla="*/ 178028 w 560973"/>
              <a:gd name="connsiteY39" fmla="*/ 133909 h 133909"/>
              <a:gd name="connsiteX40" fmla="*/ 162894 w 560973"/>
              <a:gd name="connsiteY40" fmla="*/ 133909 h 133909"/>
              <a:gd name="connsiteX41" fmla="*/ 162894 w 560973"/>
              <a:gd name="connsiteY41" fmla="*/ 106209 h 133909"/>
              <a:gd name="connsiteX42" fmla="*/ 146949 w 560973"/>
              <a:gd name="connsiteY42" fmla="*/ 129180 h 133909"/>
              <a:gd name="connsiteX43" fmla="*/ 141409 w 560973"/>
              <a:gd name="connsiteY43" fmla="*/ 112695 h 133909"/>
              <a:gd name="connsiteX44" fmla="*/ 159921 w 560973"/>
              <a:gd name="connsiteY44" fmla="*/ 88913 h 133909"/>
              <a:gd name="connsiteX45" fmla="*/ 143436 w 560973"/>
              <a:gd name="connsiteY45" fmla="*/ 88913 h 133909"/>
              <a:gd name="connsiteX46" fmla="*/ 143436 w 560973"/>
              <a:gd name="connsiteY46" fmla="*/ 76481 h 133909"/>
              <a:gd name="connsiteX47" fmla="*/ 162894 w 560973"/>
              <a:gd name="connsiteY47" fmla="*/ 76481 h 133909"/>
              <a:gd name="connsiteX48" fmla="*/ 162894 w 560973"/>
              <a:gd name="connsiteY48" fmla="*/ 70265 h 133909"/>
              <a:gd name="connsiteX49" fmla="*/ 148300 w 560973"/>
              <a:gd name="connsiteY49" fmla="*/ 70265 h 133909"/>
              <a:gd name="connsiteX50" fmla="*/ 148300 w 560973"/>
              <a:gd name="connsiteY50" fmla="*/ 57834 h 133909"/>
              <a:gd name="connsiteX51" fmla="*/ 162894 w 560973"/>
              <a:gd name="connsiteY51" fmla="*/ 57834 h 133909"/>
              <a:gd name="connsiteX52" fmla="*/ 162894 w 560973"/>
              <a:gd name="connsiteY52" fmla="*/ 51753 h 133909"/>
              <a:gd name="connsiteX53" fmla="*/ 145598 w 560973"/>
              <a:gd name="connsiteY53" fmla="*/ 51753 h 133909"/>
              <a:gd name="connsiteX54" fmla="*/ 145598 w 560973"/>
              <a:gd name="connsiteY54" fmla="*/ 39322 h 133909"/>
              <a:gd name="connsiteX55" fmla="*/ 162894 w 560973"/>
              <a:gd name="connsiteY55" fmla="*/ 39322 h 133909"/>
              <a:gd name="connsiteX56" fmla="*/ 162894 w 560973"/>
              <a:gd name="connsiteY56" fmla="*/ 31484 h 133909"/>
              <a:gd name="connsiteX57" fmla="*/ 177893 w 560973"/>
              <a:gd name="connsiteY57" fmla="*/ 31484 h 133909"/>
              <a:gd name="connsiteX58" fmla="*/ 174244 w 560973"/>
              <a:gd name="connsiteY58" fmla="*/ 21755 h 133909"/>
              <a:gd name="connsiteX59" fmla="*/ 168434 w 560973"/>
              <a:gd name="connsiteY59" fmla="*/ 21755 h 133909"/>
              <a:gd name="connsiteX60" fmla="*/ 150868 w 560973"/>
              <a:gd name="connsiteY60" fmla="*/ 38511 h 133909"/>
              <a:gd name="connsiteX61" fmla="*/ 141003 w 560973"/>
              <a:gd name="connsiteY61" fmla="*/ 24323 h 133909"/>
              <a:gd name="connsiteX62" fmla="*/ 163569 w 560973"/>
              <a:gd name="connsiteY62" fmla="*/ 270 h 133909"/>
              <a:gd name="connsiteX63" fmla="*/ 182082 w 560973"/>
              <a:gd name="connsiteY63" fmla="*/ 270 h 133909"/>
              <a:gd name="connsiteX64" fmla="*/ 177352 w 560973"/>
              <a:gd name="connsiteY64" fmla="*/ 9324 h 133909"/>
              <a:gd name="connsiteX65" fmla="*/ 207215 w 560973"/>
              <a:gd name="connsiteY65" fmla="*/ 9324 h 133909"/>
              <a:gd name="connsiteX66" fmla="*/ 273697 w 560973"/>
              <a:gd name="connsiteY66" fmla="*/ 21755 h 133909"/>
              <a:gd name="connsiteX67" fmla="*/ 254914 w 560973"/>
              <a:gd name="connsiteY67" fmla="*/ 21755 h 133909"/>
              <a:gd name="connsiteX68" fmla="*/ 258292 w 560973"/>
              <a:gd name="connsiteY68" fmla="*/ 28782 h 133909"/>
              <a:gd name="connsiteX69" fmla="*/ 243293 w 560973"/>
              <a:gd name="connsiteY69" fmla="*/ 33241 h 133909"/>
              <a:gd name="connsiteX70" fmla="*/ 256401 w 560973"/>
              <a:gd name="connsiteY70" fmla="*/ 33241 h 133909"/>
              <a:gd name="connsiteX71" fmla="*/ 256401 w 560973"/>
              <a:gd name="connsiteY71" fmla="*/ 39457 h 133909"/>
              <a:gd name="connsiteX72" fmla="*/ 269913 w 560973"/>
              <a:gd name="connsiteY72" fmla="*/ 39457 h 133909"/>
              <a:gd name="connsiteX73" fmla="*/ 269913 w 560973"/>
              <a:gd name="connsiteY73" fmla="*/ 51888 h 133909"/>
              <a:gd name="connsiteX74" fmla="*/ 256401 w 560973"/>
              <a:gd name="connsiteY74" fmla="*/ 51888 h 133909"/>
              <a:gd name="connsiteX75" fmla="*/ 256401 w 560973"/>
              <a:gd name="connsiteY75" fmla="*/ 60536 h 133909"/>
              <a:gd name="connsiteX76" fmla="*/ 273156 w 560973"/>
              <a:gd name="connsiteY76" fmla="*/ 60536 h 133909"/>
              <a:gd name="connsiteX77" fmla="*/ 273156 w 560973"/>
              <a:gd name="connsiteY77" fmla="*/ 73238 h 133909"/>
              <a:gd name="connsiteX78" fmla="*/ 194513 w 560973"/>
              <a:gd name="connsiteY78" fmla="*/ 73238 h 133909"/>
              <a:gd name="connsiteX79" fmla="*/ 194513 w 560973"/>
              <a:gd name="connsiteY79" fmla="*/ 60536 h 133909"/>
              <a:gd name="connsiteX80" fmla="*/ 210053 w 560973"/>
              <a:gd name="connsiteY80" fmla="*/ 60536 h 133909"/>
              <a:gd name="connsiteX81" fmla="*/ 210053 w 560973"/>
              <a:gd name="connsiteY81" fmla="*/ 51888 h 133909"/>
              <a:gd name="connsiteX82" fmla="*/ 198297 w 560973"/>
              <a:gd name="connsiteY82" fmla="*/ 51888 h 133909"/>
              <a:gd name="connsiteX83" fmla="*/ 198297 w 560973"/>
              <a:gd name="connsiteY83" fmla="*/ 39457 h 133909"/>
              <a:gd name="connsiteX84" fmla="*/ 210053 w 560973"/>
              <a:gd name="connsiteY84" fmla="*/ 39457 h 133909"/>
              <a:gd name="connsiteX85" fmla="*/ 210053 w 560973"/>
              <a:gd name="connsiteY85" fmla="*/ 33511 h 133909"/>
              <a:gd name="connsiteX86" fmla="*/ 202080 w 560973"/>
              <a:gd name="connsiteY86" fmla="*/ 27295 h 133909"/>
              <a:gd name="connsiteX87" fmla="*/ 221538 w 560973"/>
              <a:gd name="connsiteY87" fmla="*/ 135 h 133909"/>
              <a:gd name="connsiteX88" fmla="*/ 239240 w 560973"/>
              <a:gd name="connsiteY88" fmla="*/ 135 h 133909"/>
              <a:gd name="connsiteX89" fmla="*/ 235456 w 560973"/>
              <a:gd name="connsiteY89" fmla="*/ 9324 h 133909"/>
              <a:gd name="connsiteX90" fmla="*/ 273697 w 560973"/>
              <a:gd name="connsiteY90" fmla="*/ 9324 h 133909"/>
              <a:gd name="connsiteX91" fmla="*/ 200729 w 560973"/>
              <a:gd name="connsiteY91" fmla="*/ 133504 h 133909"/>
              <a:gd name="connsiteX92" fmla="*/ 200729 w 560973"/>
              <a:gd name="connsiteY92" fmla="*/ 78508 h 133909"/>
              <a:gd name="connsiteX93" fmla="*/ 265859 w 560973"/>
              <a:gd name="connsiteY93" fmla="*/ 78508 h 133909"/>
              <a:gd name="connsiteX94" fmla="*/ 265859 w 560973"/>
              <a:gd name="connsiteY94" fmla="*/ 133504 h 133909"/>
              <a:gd name="connsiteX95" fmla="*/ 250050 w 560973"/>
              <a:gd name="connsiteY95" fmla="*/ 133504 h 133909"/>
              <a:gd name="connsiteX96" fmla="*/ 250050 w 560973"/>
              <a:gd name="connsiteY96" fmla="*/ 129180 h 133909"/>
              <a:gd name="connsiteX97" fmla="*/ 216539 w 560973"/>
              <a:gd name="connsiteY97" fmla="*/ 129180 h 133909"/>
              <a:gd name="connsiteX98" fmla="*/ 216539 w 560973"/>
              <a:gd name="connsiteY98" fmla="*/ 133504 h 133909"/>
              <a:gd name="connsiteX99" fmla="*/ 219376 w 560973"/>
              <a:gd name="connsiteY99" fmla="*/ 33241 h 133909"/>
              <a:gd name="connsiteX100" fmla="*/ 225457 w 560973"/>
              <a:gd name="connsiteY100" fmla="*/ 33241 h 133909"/>
              <a:gd name="connsiteX101" fmla="*/ 225457 w 560973"/>
              <a:gd name="connsiteY101" fmla="*/ 39457 h 133909"/>
              <a:gd name="connsiteX102" fmla="*/ 240996 w 560973"/>
              <a:gd name="connsiteY102" fmla="*/ 39457 h 133909"/>
              <a:gd name="connsiteX103" fmla="*/ 240996 w 560973"/>
              <a:gd name="connsiteY103" fmla="*/ 33511 h 133909"/>
              <a:gd name="connsiteX104" fmla="*/ 236267 w 560973"/>
              <a:gd name="connsiteY104" fmla="*/ 21755 h 133909"/>
              <a:gd name="connsiteX105" fmla="*/ 228430 w 560973"/>
              <a:gd name="connsiteY105" fmla="*/ 21755 h 133909"/>
              <a:gd name="connsiteX106" fmla="*/ 219376 w 560973"/>
              <a:gd name="connsiteY106" fmla="*/ 33241 h 133909"/>
              <a:gd name="connsiteX107" fmla="*/ 216539 w 560973"/>
              <a:gd name="connsiteY107" fmla="*/ 116343 h 133909"/>
              <a:gd name="connsiteX108" fmla="*/ 250050 w 560973"/>
              <a:gd name="connsiteY108" fmla="*/ 116343 h 133909"/>
              <a:gd name="connsiteX109" fmla="*/ 250050 w 560973"/>
              <a:gd name="connsiteY109" fmla="*/ 109857 h 133909"/>
              <a:gd name="connsiteX110" fmla="*/ 216539 w 560973"/>
              <a:gd name="connsiteY110" fmla="*/ 109857 h 133909"/>
              <a:gd name="connsiteX111" fmla="*/ 250050 w 560973"/>
              <a:gd name="connsiteY111" fmla="*/ 91345 h 133909"/>
              <a:gd name="connsiteX112" fmla="*/ 216539 w 560973"/>
              <a:gd name="connsiteY112" fmla="*/ 91345 h 133909"/>
              <a:gd name="connsiteX113" fmla="*/ 216539 w 560973"/>
              <a:gd name="connsiteY113" fmla="*/ 97696 h 133909"/>
              <a:gd name="connsiteX114" fmla="*/ 250050 w 560973"/>
              <a:gd name="connsiteY114" fmla="*/ 97696 h 133909"/>
              <a:gd name="connsiteX115" fmla="*/ 225457 w 560973"/>
              <a:gd name="connsiteY115" fmla="*/ 60536 h 133909"/>
              <a:gd name="connsiteX116" fmla="*/ 240996 w 560973"/>
              <a:gd name="connsiteY116" fmla="*/ 60536 h 133909"/>
              <a:gd name="connsiteX117" fmla="*/ 240996 w 560973"/>
              <a:gd name="connsiteY117" fmla="*/ 51888 h 133909"/>
              <a:gd name="connsiteX118" fmla="*/ 225457 w 560973"/>
              <a:gd name="connsiteY118" fmla="*/ 51888 h 133909"/>
              <a:gd name="connsiteX119" fmla="*/ 288088 w 560973"/>
              <a:gd name="connsiteY119" fmla="*/ 37024 h 133909"/>
              <a:gd name="connsiteX120" fmla="*/ 295114 w 560973"/>
              <a:gd name="connsiteY120" fmla="*/ 37024 h 133909"/>
              <a:gd name="connsiteX121" fmla="*/ 284304 w 560973"/>
              <a:gd name="connsiteY121" fmla="*/ 24728 h 133909"/>
              <a:gd name="connsiteX122" fmla="*/ 305654 w 560973"/>
              <a:gd name="connsiteY122" fmla="*/ 135 h 133909"/>
              <a:gd name="connsiteX123" fmla="*/ 324301 w 560973"/>
              <a:gd name="connsiteY123" fmla="*/ 135 h 133909"/>
              <a:gd name="connsiteX124" fmla="*/ 319707 w 560973"/>
              <a:gd name="connsiteY124" fmla="*/ 9459 h 133909"/>
              <a:gd name="connsiteX125" fmla="*/ 354569 w 560973"/>
              <a:gd name="connsiteY125" fmla="*/ 9459 h 133909"/>
              <a:gd name="connsiteX126" fmla="*/ 354569 w 560973"/>
              <a:gd name="connsiteY126" fmla="*/ 22296 h 133909"/>
              <a:gd name="connsiteX127" fmla="*/ 328625 w 560973"/>
              <a:gd name="connsiteY127" fmla="*/ 22296 h 133909"/>
              <a:gd name="connsiteX128" fmla="*/ 336598 w 560973"/>
              <a:gd name="connsiteY128" fmla="*/ 31214 h 133909"/>
              <a:gd name="connsiteX129" fmla="*/ 328760 w 560973"/>
              <a:gd name="connsiteY129" fmla="*/ 37024 h 133909"/>
              <a:gd name="connsiteX130" fmla="*/ 341868 w 560973"/>
              <a:gd name="connsiteY130" fmla="*/ 37024 h 133909"/>
              <a:gd name="connsiteX131" fmla="*/ 339435 w 560973"/>
              <a:gd name="connsiteY131" fmla="*/ 29863 h 133909"/>
              <a:gd name="connsiteX132" fmla="*/ 354704 w 560973"/>
              <a:gd name="connsiteY132" fmla="*/ 27295 h 133909"/>
              <a:gd name="connsiteX133" fmla="*/ 357677 w 560973"/>
              <a:gd name="connsiteY133" fmla="*/ 37024 h 133909"/>
              <a:gd name="connsiteX134" fmla="*/ 388756 w 560973"/>
              <a:gd name="connsiteY134" fmla="*/ 37024 h 133909"/>
              <a:gd name="connsiteX135" fmla="*/ 379027 w 560973"/>
              <a:gd name="connsiteY135" fmla="*/ 25539 h 133909"/>
              <a:gd name="connsiteX136" fmla="*/ 383216 w 560973"/>
              <a:gd name="connsiteY136" fmla="*/ 22296 h 133909"/>
              <a:gd name="connsiteX137" fmla="*/ 377135 w 560973"/>
              <a:gd name="connsiteY137" fmla="*/ 22296 h 133909"/>
              <a:gd name="connsiteX138" fmla="*/ 367136 w 560973"/>
              <a:gd name="connsiteY138" fmla="*/ 35403 h 133909"/>
              <a:gd name="connsiteX139" fmla="*/ 352813 w 560973"/>
              <a:gd name="connsiteY139" fmla="*/ 25539 h 133909"/>
              <a:gd name="connsiteX140" fmla="*/ 368758 w 560973"/>
              <a:gd name="connsiteY140" fmla="*/ 135 h 133909"/>
              <a:gd name="connsiteX141" fmla="*/ 387540 w 560973"/>
              <a:gd name="connsiteY141" fmla="*/ 135 h 133909"/>
              <a:gd name="connsiteX142" fmla="*/ 383892 w 560973"/>
              <a:gd name="connsiteY142" fmla="*/ 9459 h 133909"/>
              <a:gd name="connsiteX143" fmla="*/ 415106 w 560973"/>
              <a:gd name="connsiteY143" fmla="*/ 9459 h 133909"/>
              <a:gd name="connsiteX144" fmla="*/ 415106 w 560973"/>
              <a:gd name="connsiteY144" fmla="*/ 22296 h 133909"/>
              <a:gd name="connsiteX145" fmla="*/ 394837 w 560973"/>
              <a:gd name="connsiteY145" fmla="*/ 22296 h 133909"/>
              <a:gd name="connsiteX146" fmla="*/ 401998 w 560973"/>
              <a:gd name="connsiteY146" fmla="*/ 30133 h 133909"/>
              <a:gd name="connsiteX147" fmla="*/ 392540 w 560973"/>
              <a:gd name="connsiteY147" fmla="*/ 37024 h 133909"/>
              <a:gd name="connsiteX148" fmla="*/ 414565 w 560973"/>
              <a:gd name="connsiteY148" fmla="*/ 37024 h 133909"/>
              <a:gd name="connsiteX149" fmla="*/ 414565 w 560973"/>
              <a:gd name="connsiteY149" fmla="*/ 56482 h 133909"/>
              <a:gd name="connsiteX150" fmla="*/ 396188 w 560973"/>
              <a:gd name="connsiteY150" fmla="*/ 56482 h 133909"/>
              <a:gd name="connsiteX151" fmla="*/ 396188 w 560973"/>
              <a:gd name="connsiteY151" fmla="*/ 50807 h 133909"/>
              <a:gd name="connsiteX152" fmla="*/ 306465 w 560973"/>
              <a:gd name="connsiteY152" fmla="*/ 50807 h 133909"/>
              <a:gd name="connsiteX153" fmla="*/ 306465 w 560973"/>
              <a:gd name="connsiteY153" fmla="*/ 56482 h 133909"/>
              <a:gd name="connsiteX154" fmla="*/ 288088 w 560973"/>
              <a:gd name="connsiteY154" fmla="*/ 56482 h 133909"/>
              <a:gd name="connsiteX155" fmla="*/ 387810 w 560973"/>
              <a:gd name="connsiteY155" fmla="*/ 109452 h 133909"/>
              <a:gd name="connsiteX156" fmla="*/ 319166 w 560973"/>
              <a:gd name="connsiteY156" fmla="*/ 109452 h 133909"/>
              <a:gd name="connsiteX157" fmla="*/ 319166 w 560973"/>
              <a:gd name="connsiteY157" fmla="*/ 117289 h 133909"/>
              <a:gd name="connsiteX158" fmla="*/ 387810 w 560973"/>
              <a:gd name="connsiteY158" fmla="*/ 117289 h 133909"/>
              <a:gd name="connsiteX159" fmla="*/ 383486 w 560973"/>
              <a:gd name="connsiteY159" fmla="*/ 78643 h 133909"/>
              <a:gd name="connsiteX160" fmla="*/ 383486 w 560973"/>
              <a:gd name="connsiteY160" fmla="*/ 71346 h 133909"/>
              <a:gd name="connsiteX161" fmla="*/ 319166 w 560973"/>
              <a:gd name="connsiteY161" fmla="*/ 71346 h 133909"/>
              <a:gd name="connsiteX162" fmla="*/ 319166 w 560973"/>
              <a:gd name="connsiteY162" fmla="*/ 78643 h 133909"/>
              <a:gd name="connsiteX163" fmla="*/ 295384 w 560973"/>
              <a:gd name="connsiteY163" fmla="*/ 37024 h 133909"/>
              <a:gd name="connsiteX164" fmla="*/ 322680 w 560973"/>
              <a:gd name="connsiteY164" fmla="*/ 37024 h 133909"/>
              <a:gd name="connsiteX165" fmla="*/ 314167 w 560973"/>
              <a:gd name="connsiteY165" fmla="*/ 26620 h 133909"/>
              <a:gd name="connsiteX166" fmla="*/ 319707 w 560973"/>
              <a:gd name="connsiteY166" fmla="*/ 22296 h 133909"/>
              <a:gd name="connsiteX167" fmla="*/ 310789 w 560973"/>
              <a:gd name="connsiteY167" fmla="*/ 22296 h 133909"/>
              <a:gd name="connsiteX168" fmla="*/ 295384 w 560973"/>
              <a:gd name="connsiteY168" fmla="*/ 37024 h 133909"/>
              <a:gd name="connsiteX169" fmla="*/ 401052 w 560973"/>
              <a:gd name="connsiteY169" fmla="*/ 58915 h 133909"/>
              <a:gd name="connsiteX170" fmla="*/ 401052 w 560973"/>
              <a:gd name="connsiteY170" fmla="*/ 91075 h 133909"/>
              <a:gd name="connsiteX171" fmla="*/ 319166 w 560973"/>
              <a:gd name="connsiteY171" fmla="*/ 91075 h 133909"/>
              <a:gd name="connsiteX172" fmla="*/ 319166 w 560973"/>
              <a:gd name="connsiteY172" fmla="*/ 97020 h 133909"/>
              <a:gd name="connsiteX173" fmla="*/ 405377 w 560973"/>
              <a:gd name="connsiteY173" fmla="*/ 97020 h 133909"/>
              <a:gd name="connsiteX174" fmla="*/ 405377 w 560973"/>
              <a:gd name="connsiteY174" fmla="*/ 133909 h 133909"/>
              <a:gd name="connsiteX175" fmla="*/ 387810 w 560973"/>
              <a:gd name="connsiteY175" fmla="*/ 133909 h 133909"/>
              <a:gd name="connsiteX176" fmla="*/ 387810 w 560973"/>
              <a:gd name="connsiteY176" fmla="*/ 129585 h 133909"/>
              <a:gd name="connsiteX177" fmla="*/ 319166 w 560973"/>
              <a:gd name="connsiteY177" fmla="*/ 129585 h 133909"/>
              <a:gd name="connsiteX178" fmla="*/ 319166 w 560973"/>
              <a:gd name="connsiteY178" fmla="*/ 133909 h 133909"/>
              <a:gd name="connsiteX179" fmla="*/ 300789 w 560973"/>
              <a:gd name="connsiteY179" fmla="*/ 133909 h 133909"/>
              <a:gd name="connsiteX180" fmla="*/ 300789 w 560973"/>
              <a:gd name="connsiteY180" fmla="*/ 58915 h 133909"/>
              <a:gd name="connsiteX181" fmla="*/ 429902 w 560973"/>
              <a:gd name="connsiteY181" fmla="*/ 126342 h 133909"/>
              <a:gd name="connsiteX182" fmla="*/ 426118 w 560973"/>
              <a:gd name="connsiteY182" fmla="*/ 107155 h 133909"/>
              <a:gd name="connsiteX183" fmla="*/ 442198 w 560973"/>
              <a:gd name="connsiteY183" fmla="*/ 103506 h 133909"/>
              <a:gd name="connsiteX184" fmla="*/ 442198 w 560973"/>
              <a:gd name="connsiteY184" fmla="*/ 70265 h 133909"/>
              <a:gd name="connsiteX185" fmla="*/ 429226 w 560973"/>
              <a:gd name="connsiteY185" fmla="*/ 70265 h 133909"/>
              <a:gd name="connsiteX186" fmla="*/ 429226 w 560973"/>
              <a:gd name="connsiteY186" fmla="*/ 53510 h 133909"/>
              <a:gd name="connsiteX187" fmla="*/ 442198 w 560973"/>
              <a:gd name="connsiteY187" fmla="*/ 53510 h 133909"/>
              <a:gd name="connsiteX188" fmla="*/ 442198 w 560973"/>
              <a:gd name="connsiteY188" fmla="*/ 25133 h 133909"/>
              <a:gd name="connsiteX189" fmla="*/ 428686 w 560973"/>
              <a:gd name="connsiteY189" fmla="*/ 25133 h 133909"/>
              <a:gd name="connsiteX190" fmla="*/ 428686 w 560973"/>
              <a:gd name="connsiteY190" fmla="*/ 8108 h 133909"/>
              <a:gd name="connsiteX191" fmla="*/ 473007 w 560973"/>
              <a:gd name="connsiteY191" fmla="*/ 8108 h 133909"/>
              <a:gd name="connsiteX192" fmla="*/ 473007 w 560973"/>
              <a:gd name="connsiteY192" fmla="*/ 25133 h 133909"/>
              <a:gd name="connsiteX193" fmla="*/ 459494 w 560973"/>
              <a:gd name="connsiteY193" fmla="*/ 25133 h 133909"/>
              <a:gd name="connsiteX194" fmla="*/ 459494 w 560973"/>
              <a:gd name="connsiteY194" fmla="*/ 53510 h 133909"/>
              <a:gd name="connsiteX195" fmla="*/ 472061 w 560973"/>
              <a:gd name="connsiteY195" fmla="*/ 53510 h 133909"/>
              <a:gd name="connsiteX196" fmla="*/ 472061 w 560973"/>
              <a:gd name="connsiteY196" fmla="*/ 70265 h 133909"/>
              <a:gd name="connsiteX197" fmla="*/ 459494 w 560973"/>
              <a:gd name="connsiteY197" fmla="*/ 70265 h 133909"/>
              <a:gd name="connsiteX198" fmla="*/ 459494 w 560973"/>
              <a:gd name="connsiteY198" fmla="*/ 99115 h 133909"/>
              <a:gd name="connsiteX199" fmla="*/ 473547 w 560973"/>
              <a:gd name="connsiteY199" fmla="*/ 95128 h 133909"/>
              <a:gd name="connsiteX200" fmla="*/ 473412 w 560973"/>
              <a:gd name="connsiteY200" fmla="*/ 113641 h 133909"/>
              <a:gd name="connsiteX201" fmla="*/ 506923 w 560973"/>
              <a:gd name="connsiteY201" fmla="*/ 113641 h 133909"/>
              <a:gd name="connsiteX202" fmla="*/ 506923 w 560973"/>
              <a:gd name="connsiteY202" fmla="*/ 101885 h 133909"/>
              <a:gd name="connsiteX203" fmla="*/ 476115 w 560973"/>
              <a:gd name="connsiteY203" fmla="*/ 101885 h 133909"/>
              <a:gd name="connsiteX204" fmla="*/ 476115 w 560973"/>
              <a:gd name="connsiteY204" fmla="*/ 86480 h 133909"/>
              <a:gd name="connsiteX205" fmla="*/ 506923 w 560973"/>
              <a:gd name="connsiteY205" fmla="*/ 86480 h 133909"/>
              <a:gd name="connsiteX206" fmla="*/ 506923 w 560973"/>
              <a:gd name="connsiteY206" fmla="*/ 76751 h 133909"/>
              <a:gd name="connsiteX207" fmla="*/ 476790 w 560973"/>
              <a:gd name="connsiteY207" fmla="*/ 76751 h 133909"/>
              <a:gd name="connsiteX208" fmla="*/ 476790 w 560973"/>
              <a:gd name="connsiteY208" fmla="*/ 6621 h 133909"/>
              <a:gd name="connsiteX209" fmla="*/ 554352 w 560973"/>
              <a:gd name="connsiteY209" fmla="*/ 6621 h 133909"/>
              <a:gd name="connsiteX210" fmla="*/ 554352 w 560973"/>
              <a:gd name="connsiteY210" fmla="*/ 76751 h 133909"/>
              <a:gd name="connsiteX211" fmla="*/ 524219 w 560973"/>
              <a:gd name="connsiteY211" fmla="*/ 76751 h 133909"/>
              <a:gd name="connsiteX212" fmla="*/ 524219 w 560973"/>
              <a:gd name="connsiteY212" fmla="*/ 86480 h 133909"/>
              <a:gd name="connsiteX213" fmla="*/ 555028 w 560973"/>
              <a:gd name="connsiteY213" fmla="*/ 86480 h 133909"/>
              <a:gd name="connsiteX214" fmla="*/ 555028 w 560973"/>
              <a:gd name="connsiteY214" fmla="*/ 101885 h 133909"/>
              <a:gd name="connsiteX215" fmla="*/ 524219 w 560973"/>
              <a:gd name="connsiteY215" fmla="*/ 101885 h 133909"/>
              <a:gd name="connsiteX216" fmla="*/ 524219 w 560973"/>
              <a:gd name="connsiteY216" fmla="*/ 113641 h 133909"/>
              <a:gd name="connsiteX217" fmla="*/ 560974 w 560973"/>
              <a:gd name="connsiteY217" fmla="*/ 113641 h 133909"/>
              <a:gd name="connsiteX218" fmla="*/ 560974 w 560973"/>
              <a:gd name="connsiteY218" fmla="*/ 129045 h 133909"/>
              <a:gd name="connsiteX219" fmla="*/ 468277 w 560973"/>
              <a:gd name="connsiteY219" fmla="*/ 129045 h 133909"/>
              <a:gd name="connsiteX220" fmla="*/ 468277 w 560973"/>
              <a:gd name="connsiteY220" fmla="*/ 114789 h 133909"/>
              <a:gd name="connsiteX221" fmla="*/ 429902 w 560973"/>
              <a:gd name="connsiteY221" fmla="*/ 126342 h 133909"/>
              <a:gd name="connsiteX222" fmla="*/ 537462 w 560973"/>
              <a:gd name="connsiteY222" fmla="*/ 21755 h 133909"/>
              <a:gd name="connsiteX223" fmla="*/ 524219 w 560973"/>
              <a:gd name="connsiteY223" fmla="*/ 21755 h 133909"/>
              <a:gd name="connsiteX224" fmla="*/ 524219 w 560973"/>
              <a:gd name="connsiteY224" fmla="*/ 34592 h 133909"/>
              <a:gd name="connsiteX225" fmla="*/ 537462 w 560973"/>
              <a:gd name="connsiteY225" fmla="*/ 34592 h 133909"/>
              <a:gd name="connsiteX226" fmla="*/ 493681 w 560973"/>
              <a:gd name="connsiteY226" fmla="*/ 34592 h 133909"/>
              <a:gd name="connsiteX227" fmla="*/ 506923 w 560973"/>
              <a:gd name="connsiteY227" fmla="*/ 34592 h 133909"/>
              <a:gd name="connsiteX228" fmla="*/ 506923 w 560973"/>
              <a:gd name="connsiteY228" fmla="*/ 21755 h 133909"/>
              <a:gd name="connsiteX229" fmla="*/ 493681 w 560973"/>
              <a:gd name="connsiteY229" fmla="*/ 21755 h 133909"/>
              <a:gd name="connsiteX230" fmla="*/ 537462 w 560973"/>
              <a:gd name="connsiteY230" fmla="*/ 61617 h 133909"/>
              <a:gd name="connsiteX231" fmla="*/ 537462 w 560973"/>
              <a:gd name="connsiteY231" fmla="*/ 48645 h 133909"/>
              <a:gd name="connsiteX232" fmla="*/ 524219 w 560973"/>
              <a:gd name="connsiteY232" fmla="*/ 48645 h 133909"/>
              <a:gd name="connsiteX233" fmla="*/ 524219 w 560973"/>
              <a:gd name="connsiteY233" fmla="*/ 61617 h 133909"/>
              <a:gd name="connsiteX234" fmla="*/ 493681 w 560973"/>
              <a:gd name="connsiteY234" fmla="*/ 61617 h 133909"/>
              <a:gd name="connsiteX235" fmla="*/ 506923 w 560973"/>
              <a:gd name="connsiteY235" fmla="*/ 61617 h 133909"/>
              <a:gd name="connsiteX236" fmla="*/ 506923 w 560973"/>
              <a:gd name="connsiteY236" fmla="*/ 48645 h 133909"/>
              <a:gd name="connsiteX237" fmla="*/ 493681 w 560973"/>
              <a:gd name="connsiteY237" fmla="*/ 48645 h 13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560973" h="133909">
                <a:moveTo>
                  <a:pt x="13783" y="20134"/>
                </a:moveTo>
                <a:lnTo>
                  <a:pt x="59050" y="20134"/>
                </a:lnTo>
                <a:cubicBezTo>
                  <a:pt x="56618" y="14548"/>
                  <a:pt x="54500" y="10044"/>
                  <a:pt x="52699" y="6621"/>
                </a:cubicBezTo>
                <a:lnTo>
                  <a:pt x="72562" y="0"/>
                </a:lnTo>
                <a:cubicBezTo>
                  <a:pt x="74814" y="4594"/>
                  <a:pt x="78057" y="11305"/>
                  <a:pt x="82291" y="20134"/>
                </a:cubicBezTo>
                <a:lnTo>
                  <a:pt x="125261" y="20134"/>
                </a:lnTo>
                <a:lnTo>
                  <a:pt x="125261" y="89994"/>
                </a:lnTo>
                <a:lnTo>
                  <a:pt x="106479" y="89994"/>
                </a:lnTo>
                <a:lnTo>
                  <a:pt x="106479" y="82967"/>
                </a:lnTo>
                <a:lnTo>
                  <a:pt x="31619" y="82967"/>
                </a:lnTo>
                <a:cubicBezTo>
                  <a:pt x="29457" y="104407"/>
                  <a:pt x="23557" y="121388"/>
                  <a:pt x="13918" y="133909"/>
                </a:cubicBezTo>
                <a:cubicBezTo>
                  <a:pt x="8693" y="127333"/>
                  <a:pt x="4054" y="121793"/>
                  <a:pt x="0" y="117289"/>
                </a:cubicBezTo>
                <a:cubicBezTo>
                  <a:pt x="9189" y="104497"/>
                  <a:pt x="13783" y="87651"/>
                  <a:pt x="13783" y="66752"/>
                </a:cubicBezTo>
                <a:close/>
                <a:moveTo>
                  <a:pt x="106479" y="64725"/>
                </a:moveTo>
                <a:lnTo>
                  <a:pt x="106479" y="38376"/>
                </a:lnTo>
                <a:lnTo>
                  <a:pt x="32565" y="38376"/>
                </a:lnTo>
                <a:lnTo>
                  <a:pt x="32565" y="64725"/>
                </a:lnTo>
                <a:close/>
                <a:moveTo>
                  <a:pt x="207215" y="21755"/>
                </a:moveTo>
                <a:lnTo>
                  <a:pt x="192351" y="21755"/>
                </a:lnTo>
                <a:cubicBezTo>
                  <a:pt x="193612" y="24548"/>
                  <a:pt x="194873" y="27385"/>
                  <a:pt x="196135" y="30268"/>
                </a:cubicBezTo>
                <a:lnTo>
                  <a:pt x="178703" y="33781"/>
                </a:lnTo>
                <a:cubicBezTo>
                  <a:pt x="178433" y="33151"/>
                  <a:pt x="178208" y="32475"/>
                  <a:pt x="178028" y="31754"/>
                </a:cubicBezTo>
                <a:lnTo>
                  <a:pt x="178028" y="39322"/>
                </a:lnTo>
                <a:lnTo>
                  <a:pt x="193973" y="39322"/>
                </a:lnTo>
                <a:lnTo>
                  <a:pt x="193973" y="51753"/>
                </a:lnTo>
                <a:lnTo>
                  <a:pt x="178028" y="51753"/>
                </a:lnTo>
                <a:lnTo>
                  <a:pt x="178028" y="57834"/>
                </a:lnTo>
                <a:lnTo>
                  <a:pt x="191676" y="57834"/>
                </a:lnTo>
                <a:lnTo>
                  <a:pt x="191676" y="70265"/>
                </a:lnTo>
                <a:lnTo>
                  <a:pt x="178028" y="70265"/>
                </a:lnTo>
                <a:lnTo>
                  <a:pt x="178028" y="76481"/>
                </a:lnTo>
                <a:lnTo>
                  <a:pt x="196270" y="76481"/>
                </a:lnTo>
                <a:lnTo>
                  <a:pt x="196270" y="88913"/>
                </a:lnTo>
                <a:lnTo>
                  <a:pt x="178028" y="88913"/>
                </a:lnTo>
                <a:lnTo>
                  <a:pt x="178028" y="95128"/>
                </a:lnTo>
                <a:lnTo>
                  <a:pt x="181676" y="91075"/>
                </a:lnTo>
                <a:cubicBezTo>
                  <a:pt x="186360" y="94768"/>
                  <a:pt x="192441" y="99768"/>
                  <a:pt x="199918" y="106074"/>
                </a:cubicBezTo>
                <a:lnTo>
                  <a:pt x="189919" y="117019"/>
                </a:lnTo>
                <a:cubicBezTo>
                  <a:pt x="185505" y="112244"/>
                  <a:pt x="181541" y="107965"/>
                  <a:pt x="178028" y="104182"/>
                </a:cubicBezTo>
                <a:lnTo>
                  <a:pt x="178028" y="133909"/>
                </a:lnTo>
                <a:lnTo>
                  <a:pt x="162894" y="133909"/>
                </a:lnTo>
                <a:lnTo>
                  <a:pt x="162894" y="106209"/>
                </a:lnTo>
                <a:cubicBezTo>
                  <a:pt x="158119" y="114406"/>
                  <a:pt x="152804" y="122063"/>
                  <a:pt x="146949" y="129180"/>
                </a:cubicBezTo>
                <a:cubicBezTo>
                  <a:pt x="144967" y="122334"/>
                  <a:pt x="143120" y="116838"/>
                  <a:pt x="141409" y="112695"/>
                </a:cubicBezTo>
                <a:cubicBezTo>
                  <a:pt x="148615" y="105308"/>
                  <a:pt x="154786" y="97380"/>
                  <a:pt x="159921" y="88913"/>
                </a:cubicBezTo>
                <a:lnTo>
                  <a:pt x="143436" y="88913"/>
                </a:lnTo>
                <a:lnTo>
                  <a:pt x="143436" y="76481"/>
                </a:lnTo>
                <a:lnTo>
                  <a:pt x="162894" y="76481"/>
                </a:lnTo>
                <a:lnTo>
                  <a:pt x="162894" y="70265"/>
                </a:lnTo>
                <a:lnTo>
                  <a:pt x="148300" y="70265"/>
                </a:lnTo>
                <a:lnTo>
                  <a:pt x="148300" y="57834"/>
                </a:lnTo>
                <a:lnTo>
                  <a:pt x="162894" y="57834"/>
                </a:lnTo>
                <a:lnTo>
                  <a:pt x="162894" y="51753"/>
                </a:lnTo>
                <a:lnTo>
                  <a:pt x="145598" y="51753"/>
                </a:lnTo>
                <a:lnTo>
                  <a:pt x="145598" y="39322"/>
                </a:lnTo>
                <a:lnTo>
                  <a:pt x="162894" y="39322"/>
                </a:lnTo>
                <a:lnTo>
                  <a:pt x="162894" y="31484"/>
                </a:lnTo>
                <a:lnTo>
                  <a:pt x="177893" y="31484"/>
                </a:lnTo>
                <a:cubicBezTo>
                  <a:pt x="177082" y="28782"/>
                  <a:pt x="175866" y="25539"/>
                  <a:pt x="174244" y="21755"/>
                </a:cubicBezTo>
                <a:lnTo>
                  <a:pt x="168434" y="21755"/>
                </a:lnTo>
                <a:cubicBezTo>
                  <a:pt x="163479" y="27701"/>
                  <a:pt x="157624" y="33286"/>
                  <a:pt x="150868" y="38511"/>
                </a:cubicBezTo>
                <a:cubicBezTo>
                  <a:pt x="148976" y="34727"/>
                  <a:pt x="145687" y="29998"/>
                  <a:pt x="141003" y="24323"/>
                </a:cubicBezTo>
                <a:cubicBezTo>
                  <a:pt x="151273" y="17476"/>
                  <a:pt x="158794" y="9459"/>
                  <a:pt x="163569" y="270"/>
                </a:cubicBezTo>
                <a:lnTo>
                  <a:pt x="182082" y="270"/>
                </a:lnTo>
                <a:cubicBezTo>
                  <a:pt x="180640" y="3423"/>
                  <a:pt x="179063" y="6441"/>
                  <a:pt x="177352" y="9324"/>
                </a:cubicBezTo>
                <a:lnTo>
                  <a:pt x="207215" y="9324"/>
                </a:lnTo>
                <a:close/>
                <a:moveTo>
                  <a:pt x="273697" y="21755"/>
                </a:moveTo>
                <a:lnTo>
                  <a:pt x="254914" y="21755"/>
                </a:lnTo>
                <a:cubicBezTo>
                  <a:pt x="256085" y="24097"/>
                  <a:pt x="257211" y="26439"/>
                  <a:pt x="258292" y="28782"/>
                </a:cubicBezTo>
                <a:lnTo>
                  <a:pt x="243293" y="33241"/>
                </a:lnTo>
                <a:lnTo>
                  <a:pt x="256401" y="33241"/>
                </a:lnTo>
                <a:lnTo>
                  <a:pt x="256401" y="39457"/>
                </a:lnTo>
                <a:lnTo>
                  <a:pt x="269913" y="39457"/>
                </a:lnTo>
                <a:lnTo>
                  <a:pt x="269913" y="51888"/>
                </a:lnTo>
                <a:lnTo>
                  <a:pt x="256401" y="51888"/>
                </a:lnTo>
                <a:lnTo>
                  <a:pt x="256401" y="60536"/>
                </a:lnTo>
                <a:lnTo>
                  <a:pt x="273156" y="60536"/>
                </a:lnTo>
                <a:lnTo>
                  <a:pt x="273156" y="73238"/>
                </a:lnTo>
                <a:lnTo>
                  <a:pt x="194513" y="73238"/>
                </a:lnTo>
                <a:lnTo>
                  <a:pt x="194513" y="60536"/>
                </a:lnTo>
                <a:lnTo>
                  <a:pt x="210053" y="60536"/>
                </a:lnTo>
                <a:lnTo>
                  <a:pt x="210053" y="51888"/>
                </a:lnTo>
                <a:lnTo>
                  <a:pt x="198297" y="51888"/>
                </a:lnTo>
                <a:lnTo>
                  <a:pt x="198297" y="39457"/>
                </a:lnTo>
                <a:lnTo>
                  <a:pt x="210053" y="39457"/>
                </a:lnTo>
                <a:lnTo>
                  <a:pt x="210053" y="33511"/>
                </a:lnTo>
                <a:cubicBezTo>
                  <a:pt x="207350" y="31529"/>
                  <a:pt x="204692" y="29457"/>
                  <a:pt x="202080" y="27295"/>
                </a:cubicBezTo>
                <a:cubicBezTo>
                  <a:pt x="210818" y="19368"/>
                  <a:pt x="217304" y="10315"/>
                  <a:pt x="221538" y="135"/>
                </a:cubicBezTo>
                <a:lnTo>
                  <a:pt x="239240" y="135"/>
                </a:lnTo>
                <a:cubicBezTo>
                  <a:pt x="238068" y="3378"/>
                  <a:pt x="236807" y="6441"/>
                  <a:pt x="235456" y="9324"/>
                </a:cubicBezTo>
                <a:lnTo>
                  <a:pt x="273697" y="9324"/>
                </a:lnTo>
                <a:close/>
                <a:moveTo>
                  <a:pt x="200729" y="133504"/>
                </a:moveTo>
                <a:lnTo>
                  <a:pt x="200729" y="78508"/>
                </a:lnTo>
                <a:lnTo>
                  <a:pt x="265859" y="78508"/>
                </a:lnTo>
                <a:lnTo>
                  <a:pt x="265859" y="133504"/>
                </a:lnTo>
                <a:lnTo>
                  <a:pt x="250050" y="133504"/>
                </a:lnTo>
                <a:lnTo>
                  <a:pt x="250050" y="129180"/>
                </a:lnTo>
                <a:lnTo>
                  <a:pt x="216539" y="129180"/>
                </a:lnTo>
                <a:lnTo>
                  <a:pt x="216539" y="133504"/>
                </a:lnTo>
                <a:close/>
                <a:moveTo>
                  <a:pt x="219376" y="33241"/>
                </a:moveTo>
                <a:lnTo>
                  <a:pt x="225457" y="33241"/>
                </a:lnTo>
                <a:lnTo>
                  <a:pt x="225457" y="39457"/>
                </a:lnTo>
                <a:lnTo>
                  <a:pt x="240996" y="39457"/>
                </a:lnTo>
                <a:lnTo>
                  <a:pt x="240996" y="33511"/>
                </a:lnTo>
                <a:cubicBezTo>
                  <a:pt x="239555" y="29277"/>
                  <a:pt x="237978" y="25358"/>
                  <a:pt x="236267" y="21755"/>
                </a:cubicBezTo>
                <a:lnTo>
                  <a:pt x="228430" y="21755"/>
                </a:lnTo>
                <a:cubicBezTo>
                  <a:pt x="225727" y="25989"/>
                  <a:pt x="222709" y="29818"/>
                  <a:pt x="219376" y="33241"/>
                </a:cubicBezTo>
                <a:close/>
                <a:moveTo>
                  <a:pt x="216539" y="116343"/>
                </a:moveTo>
                <a:lnTo>
                  <a:pt x="250050" y="116343"/>
                </a:lnTo>
                <a:lnTo>
                  <a:pt x="250050" y="109857"/>
                </a:lnTo>
                <a:lnTo>
                  <a:pt x="216539" y="109857"/>
                </a:lnTo>
                <a:close/>
                <a:moveTo>
                  <a:pt x="250050" y="91345"/>
                </a:moveTo>
                <a:lnTo>
                  <a:pt x="216539" y="91345"/>
                </a:lnTo>
                <a:lnTo>
                  <a:pt x="216539" y="97696"/>
                </a:lnTo>
                <a:lnTo>
                  <a:pt x="250050" y="97696"/>
                </a:lnTo>
                <a:close/>
                <a:moveTo>
                  <a:pt x="225457" y="60536"/>
                </a:moveTo>
                <a:lnTo>
                  <a:pt x="240996" y="60536"/>
                </a:lnTo>
                <a:lnTo>
                  <a:pt x="240996" y="51888"/>
                </a:lnTo>
                <a:lnTo>
                  <a:pt x="225457" y="51888"/>
                </a:lnTo>
                <a:close/>
                <a:moveTo>
                  <a:pt x="288088" y="37024"/>
                </a:moveTo>
                <a:lnTo>
                  <a:pt x="295114" y="37024"/>
                </a:lnTo>
                <a:cubicBezTo>
                  <a:pt x="293042" y="34322"/>
                  <a:pt x="289439" y="30223"/>
                  <a:pt x="284304" y="24728"/>
                </a:cubicBezTo>
                <a:cubicBezTo>
                  <a:pt x="294123" y="17521"/>
                  <a:pt x="301240" y="9324"/>
                  <a:pt x="305654" y="135"/>
                </a:cubicBezTo>
                <a:lnTo>
                  <a:pt x="324301" y="135"/>
                </a:lnTo>
                <a:cubicBezTo>
                  <a:pt x="322860" y="3378"/>
                  <a:pt x="321328" y="6486"/>
                  <a:pt x="319707" y="9459"/>
                </a:cubicBezTo>
                <a:lnTo>
                  <a:pt x="354569" y="9459"/>
                </a:lnTo>
                <a:lnTo>
                  <a:pt x="354569" y="22296"/>
                </a:lnTo>
                <a:lnTo>
                  <a:pt x="328625" y="22296"/>
                </a:lnTo>
                <a:cubicBezTo>
                  <a:pt x="331328" y="25268"/>
                  <a:pt x="333985" y="28241"/>
                  <a:pt x="336598" y="31214"/>
                </a:cubicBezTo>
                <a:lnTo>
                  <a:pt x="328760" y="37024"/>
                </a:lnTo>
                <a:lnTo>
                  <a:pt x="341868" y="37024"/>
                </a:lnTo>
                <a:cubicBezTo>
                  <a:pt x="341057" y="34682"/>
                  <a:pt x="340246" y="32295"/>
                  <a:pt x="339435" y="29863"/>
                </a:cubicBezTo>
                <a:lnTo>
                  <a:pt x="354704" y="27295"/>
                </a:lnTo>
                <a:cubicBezTo>
                  <a:pt x="355695" y="30448"/>
                  <a:pt x="356686" y="33691"/>
                  <a:pt x="357677" y="37024"/>
                </a:cubicBezTo>
                <a:lnTo>
                  <a:pt x="388756" y="37024"/>
                </a:lnTo>
                <a:cubicBezTo>
                  <a:pt x="385062" y="32340"/>
                  <a:pt x="381819" y="28511"/>
                  <a:pt x="379027" y="25539"/>
                </a:cubicBezTo>
                <a:lnTo>
                  <a:pt x="383216" y="22296"/>
                </a:lnTo>
                <a:lnTo>
                  <a:pt x="377135" y="22296"/>
                </a:lnTo>
                <a:cubicBezTo>
                  <a:pt x="374163" y="26980"/>
                  <a:pt x="370829" y="31349"/>
                  <a:pt x="367136" y="35403"/>
                </a:cubicBezTo>
                <a:cubicBezTo>
                  <a:pt x="364523" y="33421"/>
                  <a:pt x="359749" y="30133"/>
                  <a:pt x="352813" y="25539"/>
                </a:cubicBezTo>
                <a:cubicBezTo>
                  <a:pt x="359299" y="18422"/>
                  <a:pt x="364613" y="9954"/>
                  <a:pt x="368758" y="135"/>
                </a:cubicBezTo>
                <a:lnTo>
                  <a:pt x="387540" y="135"/>
                </a:lnTo>
                <a:cubicBezTo>
                  <a:pt x="386459" y="3378"/>
                  <a:pt x="385243" y="6486"/>
                  <a:pt x="383892" y="9459"/>
                </a:cubicBezTo>
                <a:lnTo>
                  <a:pt x="415106" y="9459"/>
                </a:lnTo>
                <a:lnTo>
                  <a:pt x="415106" y="22296"/>
                </a:lnTo>
                <a:lnTo>
                  <a:pt x="394837" y="22296"/>
                </a:lnTo>
                <a:cubicBezTo>
                  <a:pt x="397269" y="24908"/>
                  <a:pt x="399656" y="27520"/>
                  <a:pt x="401998" y="30133"/>
                </a:cubicBezTo>
                <a:lnTo>
                  <a:pt x="392540" y="37024"/>
                </a:lnTo>
                <a:lnTo>
                  <a:pt x="414565" y="37024"/>
                </a:lnTo>
                <a:lnTo>
                  <a:pt x="414565" y="56482"/>
                </a:lnTo>
                <a:lnTo>
                  <a:pt x="396188" y="56482"/>
                </a:lnTo>
                <a:lnTo>
                  <a:pt x="396188" y="50807"/>
                </a:lnTo>
                <a:lnTo>
                  <a:pt x="306465" y="50807"/>
                </a:lnTo>
                <a:lnTo>
                  <a:pt x="306465" y="56482"/>
                </a:lnTo>
                <a:lnTo>
                  <a:pt x="288088" y="56482"/>
                </a:lnTo>
                <a:close/>
                <a:moveTo>
                  <a:pt x="387810" y="109452"/>
                </a:moveTo>
                <a:lnTo>
                  <a:pt x="319166" y="109452"/>
                </a:lnTo>
                <a:lnTo>
                  <a:pt x="319166" y="117289"/>
                </a:lnTo>
                <a:lnTo>
                  <a:pt x="387810" y="117289"/>
                </a:lnTo>
                <a:close/>
                <a:moveTo>
                  <a:pt x="383486" y="78643"/>
                </a:moveTo>
                <a:lnTo>
                  <a:pt x="383486" y="71346"/>
                </a:lnTo>
                <a:lnTo>
                  <a:pt x="319166" y="71346"/>
                </a:lnTo>
                <a:lnTo>
                  <a:pt x="319166" y="78643"/>
                </a:lnTo>
                <a:close/>
                <a:moveTo>
                  <a:pt x="295384" y="37024"/>
                </a:moveTo>
                <a:lnTo>
                  <a:pt x="322680" y="37024"/>
                </a:lnTo>
                <a:cubicBezTo>
                  <a:pt x="320247" y="33961"/>
                  <a:pt x="317410" y="30493"/>
                  <a:pt x="314167" y="26620"/>
                </a:cubicBezTo>
                <a:lnTo>
                  <a:pt x="319707" y="22296"/>
                </a:lnTo>
                <a:lnTo>
                  <a:pt x="310789" y="22296"/>
                </a:lnTo>
                <a:cubicBezTo>
                  <a:pt x="306284" y="27791"/>
                  <a:pt x="301149" y="32700"/>
                  <a:pt x="295384" y="37024"/>
                </a:cubicBezTo>
                <a:close/>
                <a:moveTo>
                  <a:pt x="401052" y="58915"/>
                </a:moveTo>
                <a:lnTo>
                  <a:pt x="401052" y="91075"/>
                </a:lnTo>
                <a:lnTo>
                  <a:pt x="319166" y="91075"/>
                </a:lnTo>
                <a:lnTo>
                  <a:pt x="319166" y="97020"/>
                </a:lnTo>
                <a:lnTo>
                  <a:pt x="405377" y="97020"/>
                </a:lnTo>
                <a:lnTo>
                  <a:pt x="405377" y="133909"/>
                </a:lnTo>
                <a:lnTo>
                  <a:pt x="387810" y="133909"/>
                </a:lnTo>
                <a:lnTo>
                  <a:pt x="387810" y="129585"/>
                </a:lnTo>
                <a:lnTo>
                  <a:pt x="319166" y="129585"/>
                </a:lnTo>
                <a:lnTo>
                  <a:pt x="319166" y="133909"/>
                </a:lnTo>
                <a:lnTo>
                  <a:pt x="300789" y="133909"/>
                </a:lnTo>
                <a:lnTo>
                  <a:pt x="300789" y="58915"/>
                </a:lnTo>
                <a:close/>
                <a:moveTo>
                  <a:pt x="429902" y="126342"/>
                </a:moveTo>
                <a:lnTo>
                  <a:pt x="426118" y="107155"/>
                </a:lnTo>
                <a:lnTo>
                  <a:pt x="442198" y="103506"/>
                </a:lnTo>
                <a:lnTo>
                  <a:pt x="442198" y="70265"/>
                </a:lnTo>
                <a:lnTo>
                  <a:pt x="429226" y="70265"/>
                </a:lnTo>
                <a:lnTo>
                  <a:pt x="429226" y="53510"/>
                </a:lnTo>
                <a:lnTo>
                  <a:pt x="442198" y="53510"/>
                </a:lnTo>
                <a:lnTo>
                  <a:pt x="442198" y="25133"/>
                </a:lnTo>
                <a:lnTo>
                  <a:pt x="428686" y="25133"/>
                </a:lnTo>
                <a:lnTo>
                  <a:pt x="428686" y="8108"/>
                </a:lnTo>
                <a:lnTo>
                  <a:pt x="473007" y="8108"/>
                </a:lnTo>
                <a:lnTo>
                  <a:pt x="473007" y="25133"/>
                </a:lnTo>
                <a:lnTo>
                  <a:pt x="459494" y="25133"/>
                </a:lnTo>
                <a:lnTo>
                  <a:pt x="459494" y="53510"/>
                </a:lnTo>
                <a:lnTo>
                  <a:pt x="472061" y="53510"/>
                </a:lnTo>
                <a:lnTo>
                  <a:pt x="472061" y="70265"/>
                </a:lnTo>
                <a:lnTo>
                  <a:pt x="459494" y="70265"/>
                </a:lnTo>
                <a:lnTo>
                  <a:pt x="459494" y="99115"/>
                </a:lnTo>
                <a:cubicBezTo>
                  <a:pt x="464313" y="97808"/>
                  <a:pt x="468998" y="96480"/>
                  <a:pt x="473547" y="95128"/>
                </a:cubicBezTo>
                <a:cubicBezTo>
                  <a:pt x="473187" y="101524"/>
                  <a:pt x="473142" y="107695"/>
                  <a:pt x="473412" y="113641"/>
                </a:cubicBezTo>
                <a:lnTo>
                  <a:pt x="506923" y="113641"/>
                </a:lnTo>
                <a:lnTo>
                  <a:pt x="506923" y="101885"/>
                </a:lnTo>
                <a:lnTo>
                  <a:pt x="476115" y="101885"/>
                </a:lnTo>
                <a:lnTo>
                  <a:pt x="476115" y="86480"/>
                </a:lnTo>
                <a:lnTo>
                  <a:pt x="506923" y="86480"/>
                </a:lnTo>
                <a:lnTo>
                  <a:pt x="506923" y="76751"/>
                </a:lnTo>
                <a:lnTo>
                  <a:pt x="476790" y="76751"/>
                </a:lnTo>
                <a:lnTo>
                  <a:pt x="476790" y="6621"/>
                </a:lnTo>
                <a:lnTo>
                  <a:pt x="554352" y="6621"/>
                </a:lnTo>
                <a:lnTo>
                  <a:pt x="554352" y="76751"/>
                </a:lnTo>
                <a:lnTo>
                  <a:pt x="524219" y="76751"/>
                </a:lnTo>
                <a:lnTo>
                  <a:pt x="524219" y="86480"/>
                </a:lnTo>
                <a:lnTo>
                  <a:pt x="555028" y="86480"/>
                </a:lnTo>
                <a:lnTo>
                  <a:pt x="555028" y="101885"/>
                </a:lnTo>
                <a:lnTo>
                  <a:pt x="524219" y="101885"/>
                </a:lnTo>
                <a:lnTo>
                  <a:pt x="524219" y="113641"/>
                </a:lnTo>
                <a:lnTo>
                  <a:pt x="560974" y="113641"/>
                </a:lnTo>
                <a:lnTo>
                  <a:pt x="560974" y="129045"/>
                </a:lnTo>
                <a:lnTo>
                  <a:pt x="468277" y="129045"/>
                </a:lnTo>
                <a:lnTo>
                  <a:pt x="468277" y="114789"/>
                </a:lnTo>
                <a:cubicBezTo>
                  <a:pt x="456386" y="118077"/>
                  <a:pt x="443594" y="121928"/>
                  <a:pt x="429902" y="126342"/>
                </a:cubicBezTo>
                <a:close/>
                <a:moveTo>
                  <a:pt x="537462" y="21755"/>
                </a:moveTo>
                <a:lnTo>
                  <a:pt x="524219" y="21755"/>
                </a:lnTo>
                <a:lnTo>
                  <a:pt x="524219" y="34592"/>
                </a:lnTo>
                <a:lnTo>
                  <a:pt x="537462" y="34592"/>
                </a:lnTo>
                <a:close/>
                <a:moveTo>
                  <a:pt x="493681" y="34592"/>
                </a:moveTo>
                <a:lnTo>
                  <a:pt x="506923" y="34592"/>
                </a:lnTo>
                <a:lnTo>
                  <a:pt x="506923" y="21755"/>
                </a:lnTo>
                <a:lnTo>
                  <a:pt x="493681" y="21755"/>
                </a:lnTo>
                <a:close/>
                <a:moveTo>
                  <a:pt x="537462" y="61617"/>
                </a:moveTo>
                <a:lnTo>
                  <a:pt x="537462" y="48645"/>
                </a:lnTo>
                <a:lnTo>
                  <a:pt x="524219" y="48645"/>
                </a:lnTo>
                <a:lnTo>
                  <a:pt x="524219" y="61617"/>
                </a:lnTo>
                <a:close/>
                <a:moveTo>
                  <a:pt x="493681" y="61617"/>
                </a:moveTo>
                <a:lnTo>
                  <a:pt x="506923" y="61617"/>
                </a:lnTo>
                <a:lnTo>
                  <a:pt x="506923" y="48645"/>
                </a:lnTo>
                <a:lnTo>
                  <a:pt x="493681" y="48645"/>
                </a:lnTo>
                <a:close/>
              </a:path>
            </a:pathLst>
          </a:custGeom>
          <a:solidFill>
            <a:srgbClr val="000000"/>
          </a:solidFill>
          <a:ln w="12030"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485A43F1-80AA-4AA9-84E7-059246836327}"/>
              </a:ext>
            </a:extLst>
          </p:cNvPr>
          <p:cNvSpPr/>
          <p:nvPr/>
        </p:nvSpPr>
        <p:spPr>
          <a:xfrm>
            <a:off x="9616909" y="2338644"/>
            <a:ext cx="842243" cy="12032"/>
          </a:xfrm>
          <a:custGeom>
            <a:avLst/>
            <a:gdLst>
              <a:gd name="connsiteX0" fmla="*/ 0 w 842243"/>
              <a:gd name="connsiteY0" fmla="*/ 0 h 12032"/>
              <a:gd name="connsiteX1" fmla="*/ 842243 w 842243"/>
              <a:gd name="connsiteY1" fmla="*/ 0 h 12032"/>
            </a:gdLst>
            <a:ahLst/>
            <a:cxnLst>
              <a:cxn ang="0">
                <a:pos x="connsiteX0" y="connsiteY0"/>
              </a:cxn>
              <a:cxn ang="0">
                <a:pos x="connsiteX1" y="connsiteY1"/>
              </a:cxn>
            </a:cxnLst>
            <a:rect l="l" t="t" r="r" b="b"/>
            <a:pathLst>
              <a:path w="842243" h="12032">
                <a:moveTo>
                  <a:pt x="0" y="0"/>
                </a:moveTo>
                <a:lnTo>
                  <a:pt x="842243" y="0"/>
                </a:lnTo>
                <a:close/>
              </a:path>
            </a:pathLst>
          </a:custGeom>
          <a:noFill/>
          <a:ln w="36091" cap="flat">
            <a:solidFill>
              <a:srgbClr val="038003"/>
            </a:solid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E65AFEB5-F493-48A6-97E8-2AF64711F1CE}"/>
              </a:ext>
            </a:extLst>
          </p:cNvPr>
          <p:cNvSpPr/>
          <p:nvPr/>
        </p:nvSpPr>
        <p:spPr>
          <a:xfrm>
            <a:off x="9760044" y="2120883"/>
            <a:ext cx="555973" cy="134720"/>
          </a:xfrm>
          <a:custGeom>
            <a:avLst/>
            <a:gdLst>
              <a:gd name="connsiteX0" fmla="*/ 5135 w 555973"/>
              <a:gd name="connsiteY0" fmla="*/ 8378 h 134720"/>
              <a:gd name="connsiteX1" fmla="*/ 53239 w 555973"/>
              <a:gd name="connsiteY1" fmla="*/ 405 h 134720"/>
              <a:gd name="connsiteX2" fmla="*/ 58509 w 555973"/>
              <a:gd name="connsiteY2" fmla="*/ 14864 h 134720"/>
              <a:gd name="connsiteX3" fmla="*/ 22566 w 555973"/>
              <a:gd name="connsiteY3" fmla="*/ 22161 h 134720"/>
              <a:gd name="connsiteX4" fmla="*/ 22566 w 555973"/>
              <a:gd name="connsiteY4" fmla="*/ 42294 h 134720"/>
              <a:gd name="connsiteX5" fmla="*/ 40470 w 555973"/>
              <a:gd name="connsiteY5" fmla="*/ 38713 h 134720"/>
              <a:gd name="connsiteX6" fmla="*/ 34998 w 555973"/>
              <a:gd name="connsiteY6" fmla="*/ 28106 h 134720"/>
              <a:gd name="connsiteX7" fmla="*/ 48510 w 555973"/>
              <a:gd name="connsiteY7" fmla="*/ 20944 h 134720"/>
              <a:gd name="connsiteX8" fmla="*/ 61887 w 555973"/>
              <a:gd name="connsiteY8" fmla="*/ 45875 h 134720"/>
              <a:gd name="connsiteX9" fmla="*/ 72900 w 555973"/>
              <a:gd name="connsiteY9" fmla="*/ 22025 h 134720"/>
              <a:gd name="connsiteX10" fmla="*/ 61887 w 555973"/>
              <a:gd name="connsiteY10" fmla="*/ 22025 h 134720"/>
              <a:gd name="connsiteX11" fmla="*/ 61887 w 555973"/>
              <a:gd name="connsiteY11" fmla="*/ 7297 h 134720"/>
              <a:gd name="connsiteX12" fmla="*/ 123640 w 555973"/>
              <a:gd name="connsiteY12" fmla="*/ 7297 h 134720"/>
              <a:gd name="connsiteX13" fmla="*/ 122694 w 555973"/>
              <a:gd name="connsiteY13" fmla="*/ 31417 h 134720"/>
              <a:gd name="connsiteX14" fmla="*/ 119147 w 555973"/>
              <a:gd name="connsiteY14" fmla="*/ 52125 h 134720"/>
              <a:gd name="connsiteX15" fmla="*/ 111681 w 555973"/>
              <a:gd name="connsiteY15" fmla="*/ 59725 h 134720"/>
              <a:gd name="connsiteX16" fmla="*/ 89183 w 555973"/>
              <a:gd name="connsiteY16" fmla="*/ 61482 h 134720"/>
              <a:gd name="connsiteX17" fmla="*/ 86480 w 555973"/>
              <a:gd name="connsiteY17" fmla="*/ 44051 h 134720"/>
              <a:gd name="connsiteX18" fmla="*/ 99115 w 555973"/>
              <a:gd name="connsiteY18" fmla="*/ 44727 h 134720"/>
              <a:gd name="connsiteX19" fmla="*/ 104520 w 555973"/>
              <a:gd name="connsiteY19" fmla="*/ 41179 h 134720"/>
              <a:gd name="connsiteX20" fmla="*/ 106074 w 555973"/>
              <a:gd name="connsiteY20" fmla="*/ 22025 h 134720"/>
              <a:gd name="connsiteX21" fmla="*/ 90196 w 555973"/>
              <a:gd name="connsiteY21" fmla="*/ 22025 h 134720"/>
              <a:gd name="connsiteX22" fmla="*/ 69049 w 555973"/>
              <a:gd name="connsiteY22" fmla="*/ 62563 h 134720"/>
              <a:gd name="connsiteX23" fmla="*/ 60739 w 555973"/>
              <a:gd name="connsiteY23" fmla="*/ 54658 h 134720"/>
              <a:gd name="connsiteX24" fmla="*/ 50672 w 555973"/>
              <a:gd name="connsiteY24" fmla="*/ 59996 h 134720"/>
              <a:gd name="connsiteX25" fmla="*/ 47429 w 555973"/>
              <a:gd name="connsiteY25" fmla="*/ 53104 h 134720"/>
              <a:gd name="connsiteX26" fmla="*/ 7702 w 555973"/>
              <a:gd name="connsiteY26" fmla="*/ 64185 h 134720"/>
              <a:gd name="connsiteX27" fmla="*/ 0 w 555973"/>
              <a:gd name="connsiteY27" fmla="*/ 49861 h 134720"/>
              <a:gd name="connsiteX28" fmla="*/ 5135 w 555973"/>
              <a:gd name="connsiteY28" fmla="*/ 41889 h 134720"/>
              <a:gd name="connsiteX29" fmla="*/ 10405 w 555973"/>
              <a:gd name="connsiteY29" fmla="*/ 66617 h 134720"/>
              <a:gd name="connsiteX30" fmla="*/ 117154 w 555973"/>
              <a:gd name="connsiteY30" fmla="*/ 66617 h 134720"/>
              <a:gd name="connsiteX31" fmla="*/ 117154 w 555973"/>
              <a:gd name="connsiteY31" fmla="*/ 133369 h 134720"/>
              <a:gd name="connsiteX32" fmla="*/ 99047 w 555973"/>
              <a:gd name="connsiteY32" fmla="*/ 133369 h 134720"/>
              <a:gd name="connsiteX33" fmla="*/ 99047 w 555973"/>
              <a:gd name="connsiteY33" fmla="*/ 127423 h 134720"/>
              <a:gd name="connsiteX34" fmla="*/ 28511 w 555973"/>
              <a:gd name="connsiteY34" fmla="*/ 127423 h 134720"/>
              <a:gd name="connsiteX35" fmla="*/ 28511 w 555973"/>
              <a:gd name="connsiteY35" fmla="*/ 133639 h 134720"/>
              <a:gd name="connsiteX36" fmla="*/ 10405 w 555973"/>
              <a:gd name="connsiteY36" fmla="*/ 133639 h 134720"/>
              <a:gd name="connsiteX37" fmla="*/ 99047 w 555973"/>
              <a:gd name="connsiteY37" fmla="*/ 80805 h 134720"/>
              <a:gd name="connsiteX38" fmla="*/ 72833 w 555973"/>
              <a:gd name="connsiteY38" fmla="*/ 80805 h 134720"/>
              <a:gd name="connsiteX39" fmla="*/ 72833 w 555973"/>
              <a:gd name="connsiteY39" fmla="*/ 90264 h 134720"/>
              <a:gd name="connsiteX40" fmla="*/ 99047 w 555973"/>
              <a:gd name="connsiteY40" fmla="*/ 90264 h 134720"/>
              <a:gd name="connsiteX41" fmla="*/ 28511 w 555973"/>
              <a:gd name="connsiteY41" fmla="*/ 90264 h 134720"/>
              <a:gd name="connsiteX42" fmla="*/ 54726 w 555973"/>
              <a:gd name="connsiteY42" fmla="*/ 90264 h 134720"/>
              <a:gd name="connsiteX43" fmla="*/ 54726 w 555973"/>
              <a:gd name="connsiteY43" fmla="*/ 80805 h 134720"/>
              <a:gd name="connsiteX44" fmla="*/ 28511 w 555973"/>
              <a:gd name="connsiteY44" fmla="*/ 80805 h 134720"/>
              <a:gd name="connsiteX45" fmla="*/ 72833 w 555973"/>
              <a:gd name="connsiteY45" fmla="*/ 113235 h 134720"/>
              <a:gd name="connsiteX46" fmla="*/ 99047 w 555973"/>
              <a:gd name="connsiteY46" fmla="*/ 113235 h 134720"/>
              <a:gd name="connsiteX47" fmla="*/ 99047 w 555973"/>
              <a:gd name="connsiteY47" fmla="*/ 103236 h 134720"/>
              <a:gd name="connsiteX48" fmla="*/ 72833 w 555973"/>
              <a:gd name="connsiteY48" fmla="*/ 103236 h 134720"/>
              <a:gd name="connsiteX49" fmla="*/ 28511 w 555973"/>
              <a:gd name="connsiteY49" fmla="*/ 113235 h 134720"/>
              <a:gd name="connsiteX50" fmla="*/ 54726 w 555973"/>
              <a:gd name="connsiteY50" fmla="*/ 113235 h 134720"/>
              <a:gd name="connsiteX51" fmla="*/ 54726 w 555973"/>
              <a:gd name="connsiteY51" fmla="*/ 103236 h 134720"/>
              <a:gd name="connsiteX52" fmla="*/ 28511 w 555973"/>
              <a:gd name="connsiteY52" fmla="*/ 103236 h 134720"/>
              <a:gd name="connsiteX53" fmla="*/ 144652 w 555973"/>
              <a:gd name="connsiteY53" fmla="*/ 47834 h 134720"/>
              <a:gd name="connsiteX54" fmla="*/ 144652 w 555973"/>
              <a:gd name="connsiteY54" fmla="*/ 17431 h 134720"/>
              <a:gd name="connsiteX55" fmla="*/ 195729 w 555973"/>
              <a:gd name="connsiteY55" fmla="*/ 17431 h 134720"/>
              <a:gd name="connsiteX56" fmla="*/ 191676 w 555973"/>
              <a:gd name="connsiteY56" fmla="*/ 2973 h 134720"/>
              <a:gd name="connsiteX57" fmla="*/ 214241 w 555973"/>
              <a:gd name="connsiteY57" fmla="*/ 0 h 134720"/>
              <a:gd name="connsiteX58" fmla="*/ 218566 w 555973"/>
              <a:gd name="connsiteY58" fmla="*/ 17431 h 134720"/>
              <a:gd name="connsiteX59" fmla="*/ 267211 w 555973"/>
              <a:gd name="connsiteY59" fmla="*/ 17431 h 134720"/>
              <a:gd name="connsiteX60" fmla="*/ 267211 w 555973"/>
              <a:gd name="connsiteY60" fmla="*/ 47834 h 134720"/>
              <a:gd name="connsiteX61" fmla="*/ 247617 w 555973"/>
              <a:gd name="connsiteY61" fmla="*/ 47834 h 134720"/>
              <a:gd name="connsiteX62" fmla="*/ 247617 w 555973"/>
              <a:gd name="connsiteY62" fmla="*/ 34187 h 134720"/>
              <a:gd name="connsiteX63" fmla="*/ 164245 w 555973"/>
              <a:gd name="connsiteY63" fmla="*/ 34187 h 134720"/>
              <a:gd name="connsiteX64" fmla="*/ 164245 w 555973"/>
              <a:gd name="connsiteY64" fmla="*/ 47834 h 134720"/>
              <a:gd name="connsiteX65" fmla="*/ 138977 w 555973"/>
              <a:gd name="connsiteY65" fmla="*/ 55942 h 134720"/>
              <a:gd name="connsiteX66" fmla="*/ 223971 w 555973"/>
              <a:gd name="connsiteY66" fmla="*/ 55942 h 134720"/>
              <a:gd name="connsiteX67" fmla="*/ 223971 w 555973"/>
              <a:gd name="connsiteY67" fmla="*/ 39997 h 134720"/>
              <a:gd name="connsiteX68" fmla="*/ 244104 w 555973"/>
              <a:gd name="connsiteY68" fmla="*/ 39997 h 134720"/>
              <a:gd name="connsiteX69" fmla="*/ 244104 w 555973"/>
              <a:gd name="connsiteY69" fmla="*/ 55942 h 134720"/>
              <a:gd name="connsiteX70" fmla="*/ 273021 w 555973"/>
              <a:gd name="connsiteY70" fmla="*/ 55942 h 134720"/>
              <a:gd name="connsiteX71" fmla="*/ 273021 w 555973"/>
              <a:gd name="connsiteY71" fmla="*/ 73779 h 134720"/>
              <a:gd name="connsiteX72" fmla="*/ 244104 w 555973"/>
              <a:gd name="connsiteY72" fmla="*/ 73779 h 134720"/>
              <a:gd name="connsiteX73" fmla="*/ 244104 w 555973"/>
              <a:gd name="connsiteY73" fmla="*/ 107830 h 134720"/>
              <a:gd name="connsiteX74" fmla="*/ 238463 w 555973"/>
              <a:gd name="connsiteY74" fmla="*/ 126477 h 134720"/>
              <a:gd name="connsiteX75" fmla="*/ 222484 w 555973"/>
              <a:gd name="connsiteY75" fmla="*/ 132761 h 134720"/>
              <a:gd name="connsiteX76" fmla="*/ 195729 w 555973"/>
              <a:gd name="connsiteY76" fmla="*/ 133369 h 134720"/>
              <a:gd name="connsiteX77" fmla="*/ 190865 w 555973"/>
              <a:gd name="connsiteY77" fmla="*/ 113235 h 134720"/>
              <a:gd name="connsiteX78" fmla="*/ 211404 w 555973"/>
              <a:gd name="connsiteY78" fmla="*/ 113776 h 134720"/>
              <a:gd name="connsiteX79" fmla="*/ 223971 w 555973"/>
              <a:gd name="connsiteY79" fmla="*/ 101344 h 134720"/>
              <a:gd name="connsiteX80" fmla="*/ 223971 w 555973"/>
              <a:gd name="connsiteY80" fmla="*/ 73779 h 134720"/>
              <a:gd name="connsiteX81" fmla="*/ 168839 w 555973"/>
              <a:gd name="connsiteY81" fmla="*/ 73779 h 134720"/>
              <a:gd name="connsiteX82" fmla="*/ 197756 w 555973"/>
              <a:gd name="connsiteY82" fmla="*/ 94453 h 134720"/>
              <a:gd name="connsiteX83" fmla="*/ 184514 w 555973"/>
              <a:gd name="connsiteY83" fmla="*/ 111479 h 134720"/>
              <a:gd name="connsiteX84" fmla="*/ 154651 w 555973"/>
              <a:gd name="connsiteY84" fmla="*/ 87426 h 134720"/>
              <a:gd name="connsiteX85" fmla="*/ 166069 w 555973"/>
              <a:gd name="connsiteY85" fmla="*/ 73779 h 134720"/>
              <a:gd name="connsiteX86" fmla="*/ 138977 w 555973"/>
              <a:gd name="connsiteY86" fmla="*/ 73779 h 134720"/>
              <a:gd name="connsiteX87" fmla="*/ 338219 w 555973"/>
              <a:gd name="connsiteY87" fmla="*/ 1486 h 134720"/>
              <a:gd name="connsiteX88" fmla="*/ 357947 w 555973"/>
              <a:gd name="connsiteY88" fmla="*/ 1486 h 134720"/>
              <a:gd name="connsiteX89" fmla="*/ 356664 w 555973"/>
              <a:gd name="connsiteY89" fmla="*/ 29863 h 134720"/>
              <a:gd name="connsiteX90" fmla="*/ 415376 w 555973"/>
              <a:gd name="connsiteY90" fmla="*/ 112830 h 134720"/>
              <a:gd name="connsiteX91" fmla="*/ 399836 w 555973"/>
              <a:gd name="connsiteY91" fmla="*/ 132423 h 134720"/>
              <a:gd name="connsiteX92" fmla="*/ 348489 w 555973"/>
              <a:gd name="connsiteY92" fmla="*/ 69590 h 134720"/>
              <a:gd name="connsiteX93" fmla="*/ 294709 w 555973"/>
              <a:gd name="connsiteY93" fmla="*/ 133774 h 134720"/>
              <a:gd name="connsiteX94" fmla="*/ 281061 w 555973"/>
              <a:gd name="connsiteY94" fmla="*/ 114451 h 134720"/>
              <a:gd name="connsiteX95" fmla="*/ 324943 w 555973"/>
              <a:gd name="connsiteY95" fmla="*/ 72562 h 134720"/>
              <a:gd name="connsiteX96" fmla="*/ 338219 w 555973"/>
              <a:gd name="connsiteY96" fmla="*/ 1486 h 134720"/>
              <a:gd name="connsiteX97" fmla="*/ 541380 w 555973"/>
              <a:gd name="connsiteY97" fmla="*/ 5540 h 134720"/>
              <a:gd name="connsiteX98" fmla="*/ 541380 w 555973"/>
              <a:gd name="connsiteY98" fmla="*/ 48780 h 134720"/>
              <a:gd name="connsiteX99" fmla="*/ 440982 w 555973"/>
              <a:gd name="connsiteY99" fmla="*/ 48780 h 134720"/>
              <a:gd name="connsiteX100" fmla="*/ 440982 w 555973"/>
              <a:gd name="connsiteY100" fmla="*/ 5540 h 134720"/>
              <a:gd name="connsiteX101" fmla="*/ 521922 w 555973"/>
              <a:gd name="connsiteY101" fmla="*/ 32700 h 134720"/>
              <a:gd name="connsiteX102" fmla="*/ 521922 w 555973"/>
              <a:gd name="connsiteY102" fmla="*/ 21620 h 134720"/>
              <a:gd name="connsiteX103" fmla="*/ 460440 w 555973"/>
              <a:gd name="connsiteY103" fmla="*/ 21620 h 134720"/>
              <a:gd name="connsiteX104" fmla="*/ 460440 w 555973"/>
              <a:gd name="connsiteY104" fmla="*/ 32700 h 134720"/>
              <a:gd name="connsiteX105" fmla="*/ 435712 w 555973"/>
              <a:gd name="connsiteY105" fmla="*/ 104317 h 134720"/>
              <a:gd name="connsiteX106" fmla="*/ 435712 w 555973"/>
              <a:gd name="connsiteY106" fmla="*/ 58104 h 134720"/>
              <a:gd name="connsiteX107" fmla="*/ 547056 w 555973"/>
              <a:gd name="connsiteY107" fmla="*/ 58104 h 134720"/>
              <a:gd name="connsiteX108" fmla="*/ 547056 w 555973"/>
              <a:gd name="connsiteY108" fmla="*/ 102155 h 134720"/>
              <a:gd name="connsiteX109" fmla="*/ 528138 w 555973"/>
              <a:gd name="connsiteY109" fmla="*/ 102155 h 134720"/>
              <a:gd name="connsiteX110" fmla="*/ 528138 w 555973"/>
              <a:gd name="connsiteY110" fmla="*/ 74319 h 134720"/>
              <a:gd name="connsiteX111" fmla="*/ 454630 w 555973"/>
              <a:gd name="connsiteY111" fmla="*/ 74319 h 134720"/>
              <a:gd name="connsiteX112" fmla="*/ 454630 w 555973"/>
              <a:gd name="connsiteY112" fmla="*/ 104317 h 134720"/>
              <a:gd name="connsiteX113" fmla="*/ 483547 w 555973"/>
              <a:gd name="connsiteY113" fmla="*/ 79994 h 134720"/>
              <a:gd name="connsiteX114" fmla="*/ 503005 w 555973"/>
              <a:gd name="connsiteY114" fmla="*/ 79994 h 134720"/>
              <a:gd name="connsiteX115" fmla="*/ 499356 w 555973"/>
              <a:gd name="connsiteY115" fmla="*/ 95399 h 134720"/>
              <a:gd name="connsiteX116" fmla="*/ 555974 w 555973"/>
              <a:gd name="connsiteY116" fmla="*/ 117289 h 134720"/>
              <a:gd name="connsiteX117" fmla="*/ 545569 w 555973"/>
              <a:gd name="connsiteY117" fmla="*/ 134585 h 134720"/>
              <a:gd name="connsiteX118" fmla="*/ 490506 w 555973"/>
              <a:gd name="connsiteY118" fmla="*/ 109925 h 134720"/>
              <a:gd name="connsiteX119" fmla="*/ 433550 w 555973"/>
              <a:gd name="connsiteY119" fmla="*/ 134720 h 134720"/>
              <a:gd name="connsiteX120" fmla="*/ 424362 w 555973"/>
              <a:gd name="connsiteY120" fmla="*/ 116208 h 134720"/>
              <a:gd name="connsiteX121" fmla="*/ 483547 w 555973"/>
              <a:gd name="connsiteY121" fmla="*/ 79994 h 13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555973" h="134720">
                <a:moveTo>
                  <a:pt x="5135" y="8378"/>
                </a:moveTo>
                <a:cubicBezTo>
                  <a:pt x="22250" y="6936"/>
                  <a:pt x="38285" y="4279"/>
                  <a:pt x="53239" y="405"/>
                </a:cubicBezTo>
                <a:lnTo>
                  <a:pt x="58509" y="14864"/>
                </a:lnTo>
                <a:cubicBezTo>
                  <a:pt x="46708" y="17656"/>
                  <a:pt x="34727" y="20089"/>
                  <a:pt x="22566" y="22161"/>
                </a:cubicBezTo>
                <a:lnTo>
                  <a:pt x="22566" y="42294"/>
                </a:lnTo>
                <a:lnTo>
                  <a:pt x="40470" y="38713"/>
                </a:lnTo>
                <a:cubicBezTo>
                  <a:pt x="38668" y="35110"/>
                  <a:pt x="36844" y="31574"/>
                  <a:pt x="34998" y="28106"/>
                </a:cubicBezTo>
                <a:lnTo>
                  <a:pt x="48510" y="20944"/>
                </a:lnTo>
                <a:cubicBezTo>
                  <a:pt x="52924" y="28737"/>
                  <a:pt x="57383" y="37047"/>
                  <a:pt x="61887" y="45875"/>
                </a:cubicBezTo>
                <a:cubicBezTo>
                  <a:pt x="68238" y="39930"/>
                  <a:pt x="71909" y="31980"/>
                  <a:pt x="72900" y="22025"/>
                </a:cubicBezTo>
                <a:lnTo>
                  <a:pt x="61887" y="22025"/>
                </a:lnTo>
                <a:lnTo>
                  <a:pt x="61887" y="7297"/>
                </a:lnTo>
                <a:lnTo>
                  <a:pt x="123640" y="7297"/>
                </a:lnTo>
                <a:lnTo>
                  <a:pt x="122694" y="31417"/>
                </a:lnTo>
                <a:cubicBezTo>
                  <a:pt x="122333" y="41776"/>
                  <a:pt x="121151" y="48679"/>
                  <a:pt x="119147" y="52125"/>
                </a:cubicBezTo>
                <a:cubicBezTo>
                  <a:pt x="117142" y="55570"/>
                  <a:pt x="114654" y="58104"/>
                  <a:pt x="111681" y="59725"/>
                </a:cubicBezTo>
                <a:cubicBezTo>
                  <a:pt x="108708" y="61347"/>
                  <a:pt x="101209" y="61932"/>
                  <a:pt x="89183" y="61482"/>
                </a:cubicBezTo>
                <a:cubicBezTo>
                  <a:pt x="88282" y="55086"/>
                  <a:pt x="87381" y="49276"/>
                  <a:pt x="86480" y="44051"/>
                </a:cubicBezTo>
                <a:cubicBezTo>
                  <a:pt x="92786" y="44501"/>
                  <a:pt x="96997" y="44727"/>
                  <a:pt x="99115" y="44727"/>
                </a:cubicBezTo>
                <a:cubicBezTo>
                  <a:pt x="101907" y="44727"/>
                  <a:pt x="103709" y="43544"/>
                  <a:pt x="104520" y="41179"/>
                </a:cubicBezTo>
                <a:cubicBezTo>
                  <a:pt x="105330" y="38815"/>
                  <a:pt x="105848" y="32430"/>
                  <a:pt x="106074" y="22025"/>
                </a:cubicBezTo>
                <a:lnTo>
                  <a:pt x="90196" y="22025"/>
                </a:lnTo>
                <a:cubicBezTo>
                  <a:pt x="89115" y="38826"/>
                  <a:pt x="82066" y="52339"/>
                  <a:pt x="69049" y="62563"/>
                </a:cubicBezTo>
                <a:cubicBezTo>
                  <a:pt x="66256" y="59770"/>
                  <a:pt x="63486" y="57136"/>
                  <a:pt x="60739" y="54658"/>
                </a:cubicBezTo>
                <a:lnTo>
                  <a:pt x="50672" y="59996"/>
                </a:lnTo>
                <a:lnTo>
                  <a:pt x="47429" y="53104"/>
                </a:lnTo>
                <a:cubicBezTo>
                  <a:pt x="25584" y="56708"/>
                  <a:pt x="12341" y="60401"/>
                  <a:pt x="7702" y="64185"/>
                </a:cubicBezTo>
                <a:lnTo>
                  <a:pt x="0" y="49861"/>
                </a:lnTo>
                <a:cubicBezTo>
                  <a:pt x="3062" y="47609"/>
                  <a:pt x="4774" y="44952"/>
                  <a:pt x="5135" y="41889"/>
                </a:cubicBezTo>
                <a:close/>
                <a:moveTo>
                  <a:pt x="10405" y="66617"/>
                </a:moveTo>
                <a:lnTo>
                  <a:pt x="117154" y="66617"/>
                </a:lnTo>
                <a:lnTo>
                  <a:pt x="117154" y="133369"/>
                </a:lnTo>
                <a:lnTo>
                  <a:pt x="99047" y="133369"/>
                </a:lnTo>
                <a:lnTo>
                  <a:pt x="99047" y="127423"/>
                </a:lnTo>
                <a:lnTo>
                  <a:pt x="28511" y="127423"/>
                </a:lnTo>
                <a:lnTo>
                  <a:pt x="28511" y="133639"/>
                </a:lnTo>
                <a:lnTo>
                  <a:pt x="10405" y="133639"/>
                </a:lnTo>
                <a:close/>
                <a:moveTo>
                  <a:pt x="99047" y="80805"/>
                </a:moveTo>
                <a:lnTo>
                  <a:pt x="72833" y="80805"/>
                </a:lnTo>
                <a:lnTo>
                  <a:pt x="72833" y="90264"/>
                </a:lnTo>
                <a:lnTo>
                  <a:pt x="99047" y="90264"/>
                </a:lnTo>
                <a:close/>
                <a:moveTo>
                  <a:pt x="28511" y="90264"/>
                </a:moveTo>
                <a:lnTo>
                  <a:pt x="54726" y="90264"/>
                </a:lnTo>
                <a:lnTo>
                  <a:pt x="54726" y="80805"/>
                </a:lnTo>
                <a:lnTo>
                  <a:pt x="28511" y="80805"/>
                </a:lnTo>
                <a:close/>
                <a:moveTo>
                  <a:pt x="72833" y="113235"/>
                </a:moveTo>
                <a:lnTo>
                  <a:pt x="99047" y="113235"/>
                </a:lnTo>
                <a:lnTo>
                  <a:pt x="99047" y="103236"/>
                </a:lnTo>
                <a:lnTo>
                  <a:pt x="72833" y="103236"/>
                </a:lnTo>
                <a:close/>
                <a:moveTo>
                  <a:pt x="28511" y="113235"/>
                </a:moveTo>
                <a:lnTo>
                  <a:pt x="54726" y="113235"/>
                </a:lnTo>
                <a:lnTo>
                  <a:pt x="54726" y="103236"/>
                </a:lnTo>
                <a:lnTo>
                  <a:pt x="28511" y="103236"/>
                </a:lnTo>
                <a:close/>
                <a:moveTo>
                  <a:pt x="144652" y="47834"/>
                </a:moveTo>
                <a:lnTo>
                  <a:pt x="144652" y="17431"/>
                </a:lnTo>
                <a:lnTo>
                  <a:pt x="195729" y="17431"/>
                </a:lnTo>
                <a:cubicBezTo>
                  <a:pt x="194108" y="11396"/>
                  <a:pt x="192757" y="6576"/>
                  <a:pt x="191676" y="2973"/>
                </a:cubicBezTo>
                <a:lnTo>
                  <a:pt x="214241" y="0"/>
                </a:lnTo>
                <a:cubicBezTo>
                  <a:pt x="215277" y="3964"/>
                  <a:pt x="216719" y="9774"/>
                  <a:pt x="218566" y="17431"/>
                </a:cubicBezTo>
                <a:lnTo>
                  <a:pt x="267211" y="17431"/>
                </a:lnTo>
                <a:lnTo>
                  <a:pt x="267211" y="47834"/>
                </a:lnTo>
                <a:lnTo>
                  <a:pt x="247617" y="47834"/>
                </a:lnTo>
                <a:lnTo>
                  <a:pt x="247617" y="34187"/>
                </a:lnTo>
                <a:lnTo>
                  <a:pt x="164245" y="34187"/>
                </a:lnTo>
                <a:lnTo>
                  <a:pt x="164245" y="47834"/>
                </a:lnTo>
                <a:close/>
                <a:moveTo>
                  <a:pt x="138977" y="55942"/>
                </a:moveTo>
                <a:lnTo>
                  <a:pt x="223971" y="55942"/>
                </a:lnTo>
                <a:lnTo>
                  <a:pt x="223971" y="39997"/>
                </a:lnTo>
                <a:lnTo>
                  <a:pt x="244104" y="39997"/>
                </a:lnTo>
                <a:lnTo>
                  <a:pt x="244104" y="55942"/>
                </a:lnTo>
                <a:lnTo>
                  <a:pt x="273021" y="55942"/>
                </a:lnTo>
                <a:lnTo>
                  <a:pt x="273021" y="73779"/>
                </a:lnTo>
                <a:lnTo>
                  <a:pt x="244104" y="73779"/>
                </a:lnTo>
                <a:lnTo>
                  <a:pt x="244104" y="107830"/>
                </a:lnTo>
                <a:cubicBezTo>
                  <a:pt x="244104" y="116253"/>
                  <a:pt x="242223" y="122469"/>
                  <a:pt x="238463" y="126477"/>
                </a:cubicBezTo>
                <a:cubicBezTo>
                  <a:pt x="234701" y="130486"/>
                  <a:pt x="229376" y="132581"/>
                  <a:pt x="222484" y="132761"/>
                </a:cubicBezTo>
                <a:lnTo>
                  <a:pt x="195729" y="133369"/>
                </a:lnTo>
                <a:cubicBezTo>
                  <a:pt x="194108" y="125622"/>
                  <a:pt x="192486" y="118910"/>
                  <a:pt x="190865" y="113235"/>
                </a:cubicBezTo>
                <a:cubicBezTo>
                  <a:pt x="198341" y="113595"/>
                  <a:pt x="205188" y="113776"/>
                  <a:pt x="211404" y="113776"/>
                </a:cubicBezTo>
                <a:cubicBezTo>
                  <a:pt x="219871" y="113776"/>
                  <a:pt x="224060" y="109632"/>
                  <a:pt x="223971" y="101344"/>
                </a:cubicBezTo>
                <a:lnTo>
                  <a:pt x="223971" y="73779"/>
                </a:lnTo>
                <a:lnTo>
                  <a:pt x="168839" y="73779"/>
                </a:lnTo>
                <a:cubicBezTo>
                  <a:pt x="177893" y="79949"/>
                  <a:pt x="187531" y="86841"/>
                  <a:pt x="197756" y="94453"/>
                </a:cubicBezTo>
                <a:lnTo>
                  <a:pt x="184514" y="111479"/>
                </a:lnTo>
                <a:cubicBezTo>
                  <a:pt x="174154" y="102020"/>
                  <a:pt x="164200" y="94002"/>
                  <a:pt x="154651" y="87426"/>
                </a:cubicBezTo>
                <a:lnTo>
                  <a:pt x="166069" y="73779"/>
                </a:lnTo>
                <a:lnTo>
                  <a:pt x="138977" y="73779"/>
                </a:lnTo>
                <a:close/>
                <a:moveTo>
                  <a:pt x="338219" y="1486"/>
                </a:moveTo>
                <a:lnTo>
                  <a:pt x="357947" y="1486"/>
                </a:lnTo>
                <a:cubicBezTo>
                  <a:pt x="357992" y="11260"/>
                  <a:pt x="357564" y="20719"/>
                  <a:pt x="356664" y="29863"/>
                </a:cubicBezTo>
                <a:cubicBezTo>
                  <a:pt x="363420" y="71932"/>
                  <a:pt x="382990" y="99587"/>
                  <a:pt x="415376" y="112830"/>
                </a:cubicBezTo>
                <a:cubicBezTo>
                  <a:pt x="408259" y="121208"/>
                  <a:pt x="403079" y="127739"/>
                  <a:pt x="399836" y="132423"/>
                </a:cubicBezTo>
                <a:cubicBezTo>
                  <a:pt x="375603" y="120127"/>
                  <a:pt x="358488" y="99182"/>
                  <a:pt x="348489" y="69590"/>
                </a:cubicBezTo>
                <a:cubicBezTo>
                  <a:pt x="338984" y="96029"/>
                  <a:pt x="321058" y="117424"/>
                  <a:pt x="294709" y="133774"/>
                </a:cubicBezTo>
                <a:cubicBezTo>
                  <a:pt x="291916" y="128820"/>
                  <a:pt x="287366" y="122379"/>
                  <a:pt x="281061" y="114451"/>
                </a:cubicBezTo>
                <a:cubicBezTo>
                  <a:pt x="301284" y="102921"/>
                  <a:pt x="315912" y="88958"/>
                  <a:pt x="324943" y="72562"/>
                </a:cubicBezTo>
                <a:cubicBezTo>
                  <a:pt x="333974" y="56167"/>
                  <a:pt x="338399" y="32475"/>
                  <a:pt x="338219" y="1486"/>
                </a:cubicBezTo>
                <a:close/>
                <a:moveTo>
                  <a:pt x="541380" y="5540"/>
                </a:moveTo>
                <a:lnTo>
                  <a:pt x="541380" y="48780"/>
                </a:lnTo>
                <a:lnTo>
                  <a:pt x="440982" y="48780"/>
                </a:lnTo>
                <a:lnTo>
                  <a:pt x="440982" y="5540"/>
                </a:lnTo>
                <a:close/>
                <a:moveTo>
                  <a:pt x="521922" y="32700"/>
                </a:moveTo>
                <a:lnTo>
                  <a:pt x="521922" y="21620"/>
                </a:lnTo>
                <a:lnTo>
                  <a:pt x="460440" y="21620"/>
                </a:lnTo>
                <a:lnTo>
                  <a:pt x="460440" y="32700"/>
                </a:lnTo>
                <a:close/>
                <a:moveTo>
                  <a:pt x="435712" y="104317"/>
                </a:moveTo>
                <a:lnTo>
                  <a:pt x="435712" y="58104"/>
                </a:lnTo>
                <a:lnTo>
                  <a:pt x="547056" y="58104"/>
                </a:lnTo>
                <a:lnTo>
                  <a:pt x="547056" y="102155"/>
                </a:lnTo>
                <a:lnTo>
                  <a:pt x="528138" y="102155"/>
                </a:lnTo>
                <a:lnTo>
                  <a:pt x="528138" y="74319"/>
                </a:lnTo>
                <a:lnTo>
                  <a:pt x="454630" y="74319"/>
                </a:lnTo>
                <a:lnTo>
                  <a:pt x="454630" y="104317"/>
                </a:lnTo>
                <a:close/>
                <a:moveTo>
                  <a:pt x="483547" y="79994"/>
                </a:moveTo>
                <a:lnTo>
                  <a:pt x="503005" y="79994"/>
                </a:lnTo>
                <a:cubicBezTo>
                  <a:pt x="502419" y="85534"/>
                  <a:pt x="501203" y="90669"/>
                  <a:pt x="499356" y="95399"/>
                </a:cubicBezTo>
                <a:cubicBezTo>
                  <a:pt x="519715" y="102695"/>
                  <a:pt x="538588" y="109992"/>
                  <a:pt x="555974" y="117289"/>
                </a:cubicBezTo>
                <a:lnTo>
                  <a:pt x="545569" y="134585"/>
                </a:lnTo>
                <a:cubicBezTo>
                  <a:pt x="530075" y="126838"/>
                  <a:pt x="511720" y="118618"/>
                  <a:pt x="490506" y="109925"/>
                </a:cubicBezTo>
                <a:cubicBezTo>
                  <a:pt x="479110" y="122942"/>
                  <a:pt x="460124" y="131207"/>
                  <a:pt x="433550" y="134720"/>
                </a:cubicBezTo>
                <a:cubicBezTo>
                  <a:pt x="431208" y="129495"/>
                  <a:pt x="428145" y="123325"/>
                  <a:pt x="424362" y="116208"/>
                </a:cubicBezTo>
                <a:cubicBezTo>
                  <a:pt x="463187" y="112875"/>
                  <a:pt x="482916" y="100804"/>
                  <a:pt x="483547" y="79994"/>
                </a:cubicBezTo>
                <a:close/>
              </a:path>
            </a:pathLst>
          </a:custGeom>
          <a:solidFill>
            <a:srgbClr val="000000"/>
          </a:solidFill>
          <a:ln w="12030"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9464D037-0A47-40D0-82BE-5C3AC88ED8D0}"/>
              </a:ext>
            </a:extLst>
          </p:cNvPr>
          <p:cNvSpPr/>
          <p:nvPr/>
        </p:nvSpPr>
        <p:spPr>
          <a:xfrm>
            <a:off x="10218511" y="3048534"/>
            <a:ext cx="120320" cy="541441"/>
          </a:xfrm>
          <a:custGeom>
            <a:avLst/>
            <a:gdLst>
              <a:gd name="connsiteX0" fmla="*/ 0 w 120320"/>
              <a:gd name="connsiteY0" fmla="*/ 541442 h 541441"/>
              <a:gd name="connsiteX1" fmla="*/ 120320 w 120320"/>
              <a:gd name="connsiteY1" fmla="*/ 0 h 541441"/>
            </a:gdLst>
            <a:ahLst/>
            <a:cxnLst>
              <a:cxn ang="0">
                <a:pos x="connsiteX0" y="connsiteY0"/>
              </a:cxn>
              <a:cxn ang="0">
                <a:pos x="connsiteX1" y="connsiteY1"/>
              </a:cxn>
            </a:cxnLst>
            <a:rect l="l" t="t" r="r" b="b"/>
            <a:pathLst>
              <a:path w="120320" h="541441">
                <a:moveTo>
                  <a:pt x="0" y="541442"/>
                </a:moveTo>
                <a:cubicBezTo>
                  <a:pt x="26738" y="180481"/>
                  <a:pt x="66845" y="0"/>
                  <a:pt x="120320" y="0"/>
                </a:cubicBezTo>
              </a:path>
            </a:pathLst>
          </a:custGeom>
          <a:noFill/>
          <a:ln w="12030" cap="flat">
            <a:solidFill>
              <a:srgbClr val="038003"/>
            </a:solid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F59F809A-5BAA-4195-8CF5-01636B6FFF14}"/>
              </a:ext>
            </a:extLst>
          </p:cNvPr>
          <p:cNvSpPr/>
          <p:nvPr/>
        </p:nvSpPr>
        <p:spPr>
          <a:xfrm>
            <a:off x="10218511" y="3409496"/>
            <a:ext cx="120320" cy="180480"/>
          </a:xfrm>
          <a:custGeom>
            <a:avLst/>
            <a:gdLst>
              <a:gd name="connsiteX0" fmla="*/ 0 w 120320"/>
              <a:gd name="connsiteY0" fmla="*/ 180481 h 180480"/>
              <a:gd name="connsiteX1" fmla="*/ 120320 w 120320"/>
              <a:gd name="connsiteY1" fmla="*/ 0 h 180480"/>
            </a:gdLst>
            <a:ahLst/>
            <a:cxnLst>
              <a:cxn ang="0">
                <a:pos x="connsiteX0" y="connsiteY0"/>
              </a:cxn>
              <a:cxn ang="0">
                <a:pos x="connsiteX1" y="connsiteY1"/>
              </a:cxn>
            </a:cxnLst>
            <a:rect l="l" t="t" r="r" b="b"/>
            <a:pathLst>
              <a:path w="120320" h="180480">
                <a:moveTo>
                  <a:pt x="0" y="180481"/>
                </a:moveTo>
                <a:cubicBezTo>
                  <a:pt x="26738" y="60160"/>
                  <a:pt x="66845" y="0"/>
                  <a:pt x="120320" y="0"/>
                </a:cubicBezTo>
              </a:path>
            </a:pathLst>
          </a:custGeom>
          <a:noFill/>
          <a:ln w="12030" cap="flat">
            <a:solidFill>
              <a:srgbClr val="038003"/>
            </a:solid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254B51EF-1383-49D3-ACB0-21EAF1D63FB2}"/>
              </a:ext>
            </a:extLst>
          </p:cNvPr>
          <p:cNvSpPr/>
          <p:nvPr/>
        </p:nvSpPr>
        <p:spPr>
          <a:xfrm>
            <a:off x="10218511" y="3589976"/>
            <a:ext cx="120320" cy="180480"/>
          </a:xfrm>
          <a:custGeom>
            <a:avLst/>
            <a:gdLst>
              <a:gd name="connsiteX0" fmla="*/ 0 w 120320"/>
              <a:gd name="connsiteY0" fmla="*/ 0 h 180480"/>
              <a:gd name="connsiteX1" fmla="*/ 120320 w 120320"/>
              <a:gd name="connsiteY1" fmla="*/ 180481 h 180480"/>
            </a:gdLst>
            <a:ahLst/>
            <a:cxnLst>
              <a:cxn ang="0">
                <a:pos x="connsiteX0" y="connsiteY0"/>
              </a:cxn>
              <a:cxn ang="0">
                <a:pos x="connsiteX1" y="connsiteY1"/>
              </a:cxn>
            </a:cxnLst>
            <a:rect l="l" t="t" r="r" b="b"/>
            <a:pathLst>
              <a:path w="120320" h="180480">
                <a:moveTo>
                  <a:pt x="0" y="0"/>
                </a:moveTo>
                <a:cubicBezTo>
                  <a:pt x="26738" y="120320"/>
                  <a:pt x="66845" y="180481"/>
                  <a:pt x="120320" y="180481"/>
                </a:cubicBezTo>
              </a:path>
            </a:pathLst>
          </a:custGeom>
          <a:noFill/>
          <a:ln w="12030" cap="flat">
            <a:solidFill>
              <a:srgbClr val="038003"/>
            </a:solid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18CA9D9A-FF32-48A5-9C5A-17BF23B699A6}"/>
              </a:ext>
            </a:extLst>
          </p:cNvPr>
          <p:cNvSpPr/>
          <p:nvPr/>
        </p:nvSpPr>
        <p:spPr>
          <a:xfrm>
            <a:off x="10218511" y="3589976"/>
            <a:ext cx="120320" cy="541441"/>
          </a:xfrm>
          <a:custGeom>
            <a:avLst/>
            <a:gdLst>
              <a:gd name="connsiteX0" fmla="*/ 0 w 120320"/>
              <a:gd name="connsiteY0" fmla="*/ 0 h 541441"/>
              <a:gd name="connsiteX1" fmla="*/ 120320 w 120320"/>
              <a:gd name="connsiteY1" fmla="*/ 541442 h 541441"/>
            </a:gdLst>
            <a:ahLst/>
            <a:cxnLst>
              <a:cxn ang="0">
                <a:pos x="connsiteX0" y="connsiteY0"/>
              </a:cxn>
              <a:cxn ang="0">
                <a:pos x="connsiteX1" y="connsiteY1"/>
              </a:cxn>
            </a:cxnLst>
            <a:rect l="l" t="t" r="r" b="b"/>
            <a:pathLst>
              <a:path w="120320" h="541441">
                <a:moveTo>
                  <a:pt x="0" y="0"/>
                </a:moveTo>
                <a:cubicBezTo>
                  <a:pt x="26738" y="360961"/>
                  <a:pt x="66845" y="541442"/>
                  <a:pt x="120320" y="541442"/>
                </a:cubicBezTo>
              </a:path>
            </a:pathLst>
          </a:custGeom>
          <a:noFill/>
          <a:ln w="12030" cap="flat">
            <a:solidFill>
              <a:srgbClr val="038003"/>
            </a:solid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429EF161-401F-467C-898D-D892D15DCE2B}"/>
              </a:ext>
            </a:extLst>
          </p:cNvPr>
          <p:cNvSpPr/>
          <p:nvPr/>
        </p:nvSpPr>
        <p:spPr>
          <a:xfrm>
            <a:off x="10062095" y="3589976"/>
            <a:ext cx="156416" cy="12032"/>
          </a:xfrm>
          <a:custGeom>
            <a:avLst/>
            <a:gdLst>
              <a:gd name="connsiteX0" fmla="*/ 0 w 156416"/>
              <a:gd name="connsiteY0" fmla="*/ 0 h 12032"/>
              <a:gd name="connsiteX1" fmla="*/ 156417 w 156416"/>
              <a:gd name="connsiteY1" fmla="*/ 0 h 12032"/>
            </a:gdLst>
            <a:ahLst/>
            <a:cxnLst>
              <a:cxn ang="0">
                <a:pos x="connsiteX0" y="connsiteY0"/>
              </a:cxn>
              <a:cxn ang="0">
                <a:pos x="connsiteX1" y="connsiteY1"/>
              </a:cxn>
            </a:cxnLst>
            <a:rect l="l" t="t" r="r" b="b"/>
            <a:pathLst>
              <a:path w="156416" h="12032">
                <a:moveTo>
                  <a:pt x="0" y="0"/>
                </a:moveTo>
                <a:lnTo>
                  <a:pt x="156417" y="0"/>
                </a:lnTo>
              </a:path>
            </a:pathLst>
          </a:custGeom>
          <a:noFill/>
          <a:ln w="12030" cap="flat">
            <a:solidFill>
              <a:srgbClr val="038003"/>
            </a:solid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470AEDED-A53F-4021-B727-2E0CAA5022AF}"/>
              </a:ext>
            </a:extLst>
          </p:cNvPr>
          <p:cNvSpPr/>
          <p:nvPr/>
        </p:nvSpPr>
        <p:spPr>
          <a:xfrm>
            <a:off x="8979211" y="3361367"/>
            <a:ext cx="1082883" cy="457217"/>
          </a:xfrm>
          <a:custGeom>
            <a:avLst/>
            <a:gdLst>
              <a:gd name="connsiteX0" fmla="*/ 60160 w 1082883"/>
              <a:gd name="connsiteY0" fmla="*/ 0 h 457217"/>
              <a:gd name="connsiteX1" fmla="*/ 0 w 1082883"/>
              <a:gd name="connsiteY1" fmla="*/ 60160 h 457217"/>
              <a:gd name="connsiteX2" fmla="*/ 0 w 1082883"/>
              <a:gd name="connsiteY2" fmla="*/ 397057 h 457217"/>
              <a:gd name="connsiteX3" fmla="*/ 60160 w 1082883"/>
              <a:gd name="connsiteY3" fmla="*/ 457218 h 457217"/>
              <a:gd name="connsiteX4" fmla="*/ 1022724 w 1082883"/>
              <a:gd name="connsiteY4" fmla="*/ 457218 h 457217"/>
              <a:gd name="connsiteX5" fmla="*/ 1082884 w 1082883"/>
              <a:gd name="connsiteY5" fmla="*/ 397057 h 457217"/>
              <a:gd name="connsiteX6" fmla="*/ 1082884 w 1082883"/>
              <a:gd name="connsiteY6" fmla="*/ 60160 h 457217"/>
              <a:gd name="connsiteX7" fmla="*/ 1022724 w 1082883"/>
              <a:gd name="connsiteY7" fmla="*/ 0 h 45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883" h="457217">
                <a:moveTo>
                  <a:pt x="60160" y="0"/>
                </a:moveTo>
                <a:cubicBezTo>
                  <a:pt x="26935" y="0"/>
                  <a:pt x="0" y="26935"/>
                  <a:pt x="0" y="60160"/>
                </a:cubicBezTo>
                <a:lnTo>
                  <a:pt x="0" y="397057"/>
                </a:lnTo>
                <a:cubicBezTo>
                  <a:pt x="0" y="430283"/>
                  <a:pt x="26935" y="457218"/>
                  <a:pt x="60160" y="457218"/>
                </a:cubicBezTo>
                <a:lnTo>
                  <a:pt x="1022724" y="457218"/>
                </a:lnTo>
                <a:cubicBezTo>
                  <a:pt x="1055949" y="457218"/>
                  <a:pt x="1082884" y="430283"/>
                  <a:pt x="1082884" y="397057"/>
                </a:cubicBezTo>
                <a:lnTo>
                  <a:pt x="1082884" y="60160"/>
                </a:lnTo>
                <a:cubicBezTo>
                  <a:pt x="1082884" y="26935"/>
                  <a:pt x="1055949" y="0"/>
                  <a:pt x="1022724" y="0"/>
                </a:cubicBezTo>
                <a:close/>
              </a:path>
            </a:pathLst>
          </a:custGeom>
          <a:solidFill>
            <a:srgbClr val="EBF1DE"/>
          </a:solidFill>
          <a:ln w="12030"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DC62A89C-D0A0-42C5-81C5-4B730FE0B60E}"/>
              </a:ext>
            </a:extLst>
          </p:cNvPr>
          <p:cNvSpPr/>
          <p:nvPr/>
        </p:nvSpPr>
        <p:spPr>
          <a:xfrm>
            <a:off x="8979211" y="3361367"/>
            <a:ext cx="1082883" cy="457217"/>
          </a:xfrm>
          <a:custGeom>
            <a:avLst/>
            <a:gdLst>
              <a:gd name="connsiteX0" fmla="*/ 60160 w 1082883"/>
              <a:gd name="connsiteY0" fmla="*/ 0 h 457217"/>
              <a:gd name="connsiteX1" fmla="*/ 0 w 1082883"/>
              <a:gd name="connsiteY1" fmla="*/ 60160 h 457217"/>
              <a:gd name="connsiteX2" fmla="*/ 0 w 1082883"/>
              <a:gd name="connsiteY2" fmla="*/ 397057 h 457217"/>
              <a:gd name="connsiteX3" fmla="*/ 60160 w 1082883"/>
              <a:gd name="connsiteY3" fmla="*/ 457218 h 457217"/>
              <a:gd name="connsiteX4" fmla="*/ 1022724 w 1082883"/>
              <a:gd name="connsiteY4" fmla="*/ 457218 h 457217"/>
              <a:gd name="connsiteX5" fmla="*/ 1082884 w 1082883"/>
              <a:gd name="connsiteY5" fmla="*/ 397057 h 457217"/>
              <a:gd name="connsiteX6" fmla="*/ 1082884 w 1082883"/>
              <a:gd name="connsiteY6" fmla="*/ 60160 h 457217"/>
              <a:gd name="connsiteX7" fmla="*/ 1022724 w 1082883"/>
              <a:gd name="connsiteY7" fmla="*/ 0 h 45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883" h="457217">
                <a:moveTo>
                  <a:pt x="60160" y="0"/>
                </a:moveTo>
                <a:cubicBezTo>
                  <a:pt x="26935" y="0"/>
                  <a:pt x="0" y="26935"/>
                  <a:pt x="0" y="60160"/>
                </a:cubicBezTo>
                <a:lnTo>
                  <a:pt x="0" y="397057"/>
                </a:lnTo>
                <a:cubicBezTo>
                  <a:pt x="0" y="430283"/>
                  <a:pt x="26935" y="457218"/>
                  <a:pt x="60160" y="457218"/>
                </a:cubicBezTo>
                <a:lnTo>
                  <a:pt x="1022724" y="457218"/>
                </a:lnTo>
                <a:cubicBezTo>
                  <a:pt x="1055949" y="457218"/>
                  <a:pt x="1082884" y="430283"/>
                  <a:pt x="1082884" y="397057"/>
                </a:cubicBezTo>
                <a:lnTo>
                  <a:pt x="1082884" y="60160"/>
                </a:lnTo>
                <a:cubicBezTo>
                  <a:pt x="1082884" y="26935"/>
                  <a:pt x="1055949" y="0"/>
                  <a:pt x="1022724" y="0"/>
                </a:cubicBezTo>
                <a:close/>
              </a:path>
            </a:pathLst>
          </a:custGeom>
          <a:noFill/>
          <a:ln w="24061" cap="flat">
            <a:solidFill>
              <a:srgbClr val="038003"/>
            </a:solid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10A62E88-A1C2-4FAF-9A58-775A95C19F2A}"/>
              </a:ext>
            </a:extLst>
          </p:cNvPr>
          <p:cNvSpPr/>
          <p:nvPr/>
        </p:nvSpPr>
        <p:spPr>
          <a:xfrm>
            <a:off x="9154624" y="3508043"/>
            <a:ext cx="732057" cy="175898"/>
          </a:xfrm>
          <a:custGeom>
            <a:avLst/>
            <a:gdLst>
              <a:gd name="connsiteX0" fmla="*/ 28905 w 732057"/>
              <a:gd name="connsiteY0" fmla="*/ 353 h 175898"/>
              <a:gd name="connsiteX1" fmla="*/ 52875 w 732057"/>
              <a:gd name="connsiteY1" fmla="*/ 5640 h 175898"/>
              <a:gd name="connsiteX2" fmla="*/ 40185 w 732057"/>
              <a:gd name="connsiteY2" fmla="*/ 44768 h 175898"/>
              <a:gd name="connsiteX3" fmla="*/ 40185 w 732057"/>
              <a:gd name="connsiteY3" fmla="*/ 174488 h 175898"/>
              <a:gd name="connsiteX4" fmla="*/ 18330 w 732057"/>
              <a:gd name="connsiteY4" fmla="*/ 174488 h 175898"/>
              <a:gd name="connsiteX5" fmla="*/ 18330 w 732057"/>
              <a:gd name="connsiteY5" fmla="*/ 91122 h 175898"/>
              <a:gd name="connsiteX6" fmla="*/ 5640 w 732057"/>
              <a:gd name="connsiteY6" fmla="*/ 112272 h 175898"/>
              <a:gd name="connsiteX7" fmla="*/ 0 w 732057"/>
              <a:gd name="connsiteY7" fmla="*/ 78255 h 175898"/>
              <a:gd name="connsiteX8" fmla="*/ 28905 w 732057"/>
              <a:gd name="connsiteY8" fmla="*/ 353 h 175898"/>
              <a:gd name="connsiteX9" fmla="*/ 57105 w 732057"/>
              <a:gd name="connsiteY9" fmla="*/ 121789 h 175898"/>
              <a:gd name="connsiteX10" fmla="*/ 64772 w 732057"/>
              <a:gd name="connsiteY10" fmla="*/ 115797 h 175898"/>
              <a:gd name="connsiteX11" fmla="*/ 53756 w 732057"/>
              <a:gd name="connsiteY11" fmla="*/ 115797 h 175898"/>
              <a:gd name="connsiteX12" fmla="*/ 53756 w 732057"/>
              <a:gd name="connsiteY12" fmla="*/ 37894 h 175898"/>
              <a:gd name="connsiteX13" fmla="*/ 98700 w 732057"/>
              <a:gd name="connsiteY13" fmla="*/ 37894 h 175898"/>
              <a:gd name="connsiteX14" fmla="*/ 98700 w 732057"/>
              <a:gd name="connsiteY14" fmla="*/ 26790 h 175898"/>
              <a:gd name="connsiteX15" fmla="*/ 54461 w 732057"/>
              <a:gd name="connsiteY15" fmla="*/ 26790 h 175898"/>
              <a:gd name="connsiteX16" fmla="*/ 54461 w 732057"/>
              <a:gd name="connsiteY16" fmla="*/ 7050 h 175898"/>
              <a:gd name="connsiteX17" fmla="*/ 171668 w 732057"/>
              <a:gd name="connsiteY17" fmla="*/ 7050 h 175898"/>
              <a:gd name="connsiteX18" fmla="*/ 171668 w 732057"/>
              <a:gd name="connsiteY18" fmla="*/ 26790 h 175898"/>
              <a:gd name="connsiteX19" fmla="*/ 121613 w 732057"/>
              <a:gd name="connsiteY19" fmla="*/ 26790 h 175898"/>
              <a:gd name="connsiteX20" fmla="*/ 121613 w 732057"/>
              <a:gd name="connsiteY20" fmla="*/ 37894 h 175898"/>
              <a:gd name="connsiteX21" fmla="*/ 166381 w 732057"/>
              <a:gd name="connsiteY21" fmla="*/ 37894 h 175898"/>
              <a:gd name="connsiteX22" fmla="*/ 166381 w 732057"/>
              <a:gd name="connsiteY22" fmla="*/ 125490 h 175898"/>
              <a:gd name="connsiteX23" fmla="*/ 145231 w 732057"/>
              <a:gd name="connsiteY23" fmla="*/ 125490 h 175898"/>
              <a:gd name="connsiteX24" fmla="*/ 145231 w 732057"/>
              <a:gd name="connsiteY24" fmla="*/ 115797 h 175898"/>
              <a:gd name="connsiteX25" fmla="*/ 120908 w 732057"/>
              <a:gd name="connsiteY25" fmla="*/ 115797 h 175898"/>
              <a:gd name="connsiteX26" fmla="*/ 115356 w 732057"/>
              <a:gd name="connsiteY26" fmla="*/ 139591 h 175898"/>
              <a:gd name="connsiteX27" fmla="*/ 174136 w 732057"/>
              <a:gd name="connsiteY27" fmla="*/ 149813 h 175898"/>
              <a:gd name="connsiteX28" fmla="*/ 162151 w 732057"/>
              <a:gd name="connsiteY28" fmla="*/ 172902 h 175898"/>
              <a:gd name="connsiteX29" fmla="*/ 100198 w 732057"/>
              <a:gd name="connsiteY29" fmla="*/ 156599 h 175898"/>
              <a:gd name="connsiteX30" fmla="*/ 57281 w 732057"/>
              <a:gd name="connsiteY30" fmla="*/ 174664 h 175898"/>
              <a:gd name="connsiteX31" fmla="*/ 43886 w 732057"/>
              <a:gd name="connsiteY31" fmla="*/ 154396 h 175898"/>
              <a:gd name="connsiteX32" fmla="*/ 78960 w 732057"/>
              <a:gd name="connsiteY32" fmla="*/ 143644 h 175898"/>
              <a:gd name="connsiteX33" fmla="*/ 57105 w 732057"/>
              <a:gd name="connsiteY33" fmla="*/ 121789 h 175898"/>
              <a:gd name="connsiteX34" fmla="*/ 75083 w 732057"/>
              <a:gd name="connsiteY34" fmla="*/ 68738 h 175898"/>
              <a:gd name="connsiteX35" fmla="*/ 98700 w 732057"/>
              <a:gd name="connsiteY35" fmla="*/ 68738 h 175898"/>
              <a:gd name="connsiteX36" fmla="*/ 98700 w 732057"/>
              <a:gd name="connsiteY36" fmla="*/ 56400 h 175898"/>
              <a:gd name="connsiteX37" fmla="*/ 75083 w 732057"/>
              <a:gd name="connsiteY37" fmla="*/ 56400 h 175898"/>
              <a:gd name="connsiteX38" fmla="*/ 145231 w 732057"/>
              <a:gd name="connsiteY38" fmla="*/ 56400 h 175898"/>
              <a:gd name="connsiteX39" fmla="*/ 121613 w 732057"/>
              <a:gd name="connsiteY39" fmla="*/ 56400 h 175898"/>
              <a:gd name="connsiteX40" fmla="*/ 121613 w 732057"/>
              <a:gd name="connsiteY40" fmla="*/ 68738 h 175898"/>
              <a:gd name="connsiteX41" fmla="*/ 145231 w 732057"/>
              <a:gd name="connsiteY41" fmla="*/ 68738 h 175898"/>
              <a:gd name="connsiteX42" fmla="*/ 75083 w 732057"/>
              <a:gd name="connsiteY42" fmla="*/ 97290 h 175898"/>
              <a:gd name="connsiteX43" fmla="*/ 98700 w 732057"/>
              <a:gd name="connsiteY43" fmla="*/ 97290 h 175898"/>
              <a:gd name="connsiteX44" fmla="*/ 98700 w 732057"/>
              <a:gd name="connsiteY44" fmla="*/ 85305 h 175898"/>
              <a:gd name="connsiteX45" fmla="*/ 75083 w 732057"/>
              <a:gd name="connsiteY45" fmla="*/ 85305 h 175898"/>
              <a:gd name="connsiteX46" fmla="*/ 145231 w 732057"/>
              <a:gd name="connsiteY46" fmla="*/ 97290 h 175898"/>
              <a:gd name="connsiteX47" fmla="*/ 145231 w 732057"/>
              <a:gd name="connsiteY47" fmla="*/ 85305 h 175898"/>
              <a:gd name="connsiteX48" fmla="*/ 121613 w 732057"/>
              <a:gd name="connsiteY48" fmla="*/ 85305 h 175898"/>
              <a:gd name="connsiteX49" fmla="*/ 121613 w 732057"/>
              <a:gd name="connsiteY49" fmla="*/ 97290 h 175898"/>
              <a:gd name="connsiteX50" fmla="*/ 94382 w 732057"/>
              <a:gd name="connsiteY50" fmla="*/ 129632 h 175898"/>
              <a:gd name="connsiteX51" fmla="*/ 97907 w 732057"/>
              <a:gd name="connsiteY51" fmla="*/ 115797 h 175898"/>
              <a:gd name="connsiteX52" fmla="*/ 77462 w 732057"/>
              <a:gd name="connsiteY52" fmla="*/ 115797 h 175898"/>
              <a:gd name="connsiteX53" fmla="*/ 94382 w 732057"/>
              <a:gd name="connsiteY53" fmla="*/ 129632 h 175898"/>
              <a:gd name="connsiteX54" fmla="*/ 226218 w 732057"/>
              <a:gd name="connsiteY54" fmla="*/ 141529 h 175898"/>
              <a:gd name="connsiteX55" fmla="*/ 266579 w 732057"/>
              <a:gd name="connsiteY55" fmla="*/ 127077 h 175898"/>
              <a:gd name="connsiteX56" fmla="*/ 265874 w 732057"/>
              <a:gd name="connsiteY56" fmla="*/ 153867 h 175898"/>
              <a:gd name="connsiteX57" fmla="*/ 208593 w 732057"/>
              <a:gd name="connsiteY57" fmla="*/ 175898 h 175898"/>
              <a:gd name="connsiteX58" fmla="*/ 193964 w 732057"/>
              <a:gd name="connsiteY58" fmla="*/ 154924 h 175898"/>
              <a:gd name="connsiteX59" fmla="*/ 201543 w 732057"/>
              <a:gd name="connsiteY59" fmla="*/ 133774 h 175898"/>
              <a:gd name="connsiteX60" fmla="*/ 201543 w 732057"/>
              <a:gd name="connsiteY60" fmla="*/ 6874 h 175898"/>
              <a:gd name="connsiteX61" fmla="*/ 348183 w 732057"/>
              <a:gd name="connsiteY61" fmla="*/ 6874 h 175898"/>
              <a:gd name="connsiteX62" fmla="*/ 348183 w 732057"/>
              <a:gd name="connsiteY62" fmla="*/ 69090 h 175898"/>
              <a:gd name="connsiteX63" fmla="*/ 296542 w 732057"/>
              <a:gd name="connsiteY63" fmla="*/ 69090 h 175898"/>
              <a:gd name="connsiteX64" fmla="*/ 299362 w 732057"/>
              <a:gd name="connsiteY64" fmla="*/ 89712 h 175898"/>
              <a:gd name="connsiteX65" fmla="*/ 358229 w 732057"/>
              <a:gd name="connsiteY65" fmla="*/ 89712 h 175898"/>
              <a:gd name="connsiteX66" fmla="*/ 358229 w 732057"/>
              <a:gd name="connsiteY66" fmla="*/ 111567 h 175898"/>
              <a:gd name="connsiteX67" fmla="*/ 303944 w 732057"/>
              <a:gd name="connsiteY67" fmla="*/ 111567 h 175898"/>
              <a:gd name="connsiteX68" fmla="*/ 314123 w 732057"/>
              <a:gd name="connsiteY68" fmla="*/ 136506 h 175898"/>
              <a:gd name="connsiteX69" fmla="*/ 325623 w 732057"/>
              <a:gd name="connsiteY69" fmla="*/ 145231 h 175898"/>
              <a:gd name="connsiteX70" fmla="*/ 333642 w 732057"/>
              <a:gd name="connsiteY70" fmla="*/ 138357 h 175898"/>
              <a:gd name="connsiteX71" fmla="*/ 337079 w 732057"/>
              <a:gd name="connsiteY71" fmla="*/ 117912 h 175898"/>
              <a:gd name="connsiteX72" fmla="*/ 360697 w 732057"/>
              <a:gd name="connsiteY72" fmla="*/ 130602 h 175898"/>
              <a:gd name="connsiteX73" fmla="*/ 328972 w 732057"/>
              <a:gd name="connsiteY73" fmla="*/ 173959 h 175898"/>
              <a:gd name="connsiteX74" fmla="*/ 278124 w 732057"/>
              <a:gd name="connsiteY74" fmla="*/ 111567 h 175898"/>
              <a:gd name="connsiteX75" fmla="*/ 226218 w 732057"/>
              <a:gd name="connsiteY75" fmla="*/ 111567 h 175898"/>
              <a:gd name="connsiteX76" fmla="*/ 226218 w 732057"/>
              <a:gd name="connsiteY76" fmla="*/ 28729 h 175898"/>
              <a:gd name="connsiteX77" fmla="*/ 226218 w 732057"/>
              <a:gd name="connsiteY77" fmla="*/ 47235 h 175898"/>
              <a:gd name="connsiteX78" fmla="*/ 323508 w 732057"/>
              <a:gd name="connsiteY78" fmla="*/ 47235 h 175898"/>
              <a:gd name="connsiteX79" fmla="*/ 323508 w 732057"/>
              <a:gd name="connsiteY79" fmla="*/ 28729 h 175898"/>
              <a:gd name="connsiteX80" fmla="*/ 226218 w 732057"/>
              <a:gd name="connsiteY80" fmla="*/ 89712 h 175898"/>
              <a:gd name="connsiteX81" fmla="*/ 273629 w 732057"/>
              <a:gd name="connsiteY81" fmla="*/ 89712 h 175898"/>
              <a:gd name="connsiteX82" fmla="*/ 270897 w 732057"/>
              <a:gd name="connsiteY82" fmla="*/ 69090 h 175898"/>
              <a:gd name="connsiteX83" fmla="*/ 226218 w 732057"/>
              <a:gd name="connsiteY83" fmla="*/ 69090 h 175898"/>
              <a:gd name="connsiteX84" fmla="*/ 541795 w 732057"/>
              <a:gd name="connsiteY84" fmla="*/ 70148 h 175898"/>
              <a:gd name="connsiteX85" fmla="*/ 541795 w 732057"/>
              <a:gd name="connsiteY85" fmla="*/ 90417 h 175898"/>
              <a:gd name="connsiteX86" fmla="*/ 521966 w 732057"/>
              <a:gd name="connsiteY86" fmla="*/ 135184 h 175898"/>
              <a:gd name="connsiteX87" fmla="*/ 546730 w 732057"/>
              <a:gd name="connsiteY87" fmla="*/ 149284 h 175898"/>
              <a:gd name="connsiteX88" fmla="*/ 531924 w 732057"/>
              <a:gd name="connsiteY88" fmla="*/ 172902 h 175898"/>
              <a:gd name="connsiteX89" fmla="*/ 506809 w 732057"/>
              <a:gd name="connsiteY89" fmla="*/ 154043 h 175898"/>
              <a:gd name="connsiteX90" fmla="*/ 481693 w 732057"/>
              <a:gd name="connsiteY90" fmla="*/ 174312 h 175898"/>
              <a:gd name="connsiteX91" fmla="*/ 471118 w 732057"/>
              <a:gd name="connsiteY91" fmla="*/ 155894 h 175898"/>
              <a:gd name="connsiteX92" fmla="*/ 471118 w 732057"/>
              <a:gd name="connsiteY92" fmla="*/ 173078 h 175898"/>
              <a:gd name="connsiteX93" fmla="*/ 448558 w 732057"/>
              <a:gd name="connsiteY93" fmla="*/ 173078 h 175898"/>
              <a:gd name="connsiteX94" fmla="*/ 448558 w 732057"/>
              <a:gd name="connsiteY94" fmla="*/ 7050 h 175898"/>
              <a:gd name="connsiteX95" fmla="*/ 539503 w 732057"/>
              <a:gd name="connsiteY95" fmla="*/ 7050 h 175898"/>
              <a:gd name="connsiteX96" fmla="*/ 537785 w 732057"/>
              <a:gd name="connsiteY96" fmla="*/ 42344 h 175898"/>
              <a:gd name="connsiteX97" fmla="*/ 531572 w 732057"/>
              <a:gd name="connsiteY97" fmla="*/ 55299 h 175898"/>
              <a:gd name="connsiteX98" fmla="*/ 520821 w 732057"/>
              <a:gd name="connsiteY98" fmla="*/ 61291 h 175898"/>
              <a:gd name="connsiteX99" fmla="*/ 485571 w 732057"/>
              <a:gd name="connsiteY99" fmla="*/ 62216 h 175898"/>
              <a:gd name="connsiteX100" fmla="*/ 480988 w 732057"/>
              <a:gd name="connsiteY100" fmla="*/ 40714 h 175898"/>
              <a:gd name="connsiteX101" fmla="*/ 503548 w 732057"/>
              <a:gd name="connsiteY101" fmla="*/ 41771 h 175898"/>
              <a:gd name="connsiteX102" fmla="*/ 511612 w 732057"/>
              <a:gd name="connsiteY102" fmla="*/ 39612 h 175898"/>
              <a:gd name="connsiteX103" fmla="*/ 514652 w 732057"/>
              <a:gd name="connsiteY103" fmla="*/ 27848 h 175898"/>
              <a:gd name="connsiteX104" fmla="*/ 471118 w 732057"/>
              <a:gd name="connsiteY104" fmla="*/ 27848 h 175898"/>
              <a:gd name="connsiteX105" fmla="*/ 471118 w 732057"/>
              <a:gd name="connsiteY105" fmla="*/ 70148 h 175898"/>
              <a:gd name="connsiteX106" fmla="*/ 492092 w 732057"/>
              <a:gd name="connsiteY106" fmla="*/ 92179 h 175898"/>
              <a:gd name="connsiteX107" fmla="*/ 505663 w 732057"/>
              <a:gd name="connsiteY107" fmla="*/ 118176 h 175898"/>
              <a:gd name="connsiteX108" fmla="*/ 518353 w 732057"/>
              <a:gd name="connsiteY108" fmla="*/ 90769 h 175898"/>
              <a:gd name="connsiteX109" fmla="*/ 471118 w 732057"/>
              <a:gd name="connsiteY109" fmla="*/ 90769 h 175898"/>
              <a:gd name="connsiteX110" fmla="*/ 471118 w 732057"/>
              <a:gd name="connsiteY110" fmla="*/ 149020 h 175898"/>
              <a:gd name="connsiteX111" fmla="*/ 490858 w 732057"/>
              <a:gd name="connsiteY111" fmla="*/ 135361 h 175898"/>
              <a:gd name="connsiteX112" fmla="*/ 472528 w 732057"/>
              <a:gd name="connsiteY112" fmla="*/ 100287 h 175898"/>
              <a:gd name="connsiteX113" fmla="*/ 387223 w 732057"/>
              <a:gd name="connsiteY113" fmla="*/ 174841 h 175898"/>
              <a:gd name="connsiteX114" fmla="*/ 371008 w 732057"/>
              <a:gd name="connsiteY114" fmla="*/ 154748 h 175898"/>
              <a:gd name="connsiteX115" fmla="*/ 379688 w 732057"/>
              <a:gd name="connsiteY115" fmla="*/ 123552 h 175898"/>
              <a:gd name="connsiteX116" fmla="*/ 381759 w 732057"/>
              <a:gd name="connsiteY116" fmla="*/ 67328 h 175898"/>
              <a:gd name="connsiteX117" fmla="*/ 381759 w 732057"/>
              <a:gd name="connsiteY117" fmla="*/ 7226 h 175898"/>
              <a:gd name="connsiteX118" fmla="*/ 438864 w 732057"/>
              <a:gd name="connsiteY118" fmla="*/ 7226 h 175898"/>
              <a:gd name="connsiteX119" fmla="*/ 438864 w 732057"/>
              <a:gd name="connsiteY119" fmla="*/ 149637 h 175898"/>
              <a:gd name="connsiteX120" fmla="*/ 433665 w 732057"/>
              <a:gd name="connsiteY120" fmla="*/ 165587 h 175898"/>
              <a:gd name="connsiteX121" fmla="*/ 405024 w 732057"/>
              <a:gd name="connsiteY121" fmla="*/ 172021 h 175898"/>
              <a:gd name="connsiteX122" fmla="*/ 398855 w 732057"/>
              <a:gd name="connsiteY122" fmla="*/ 148051 h 175898"/>
              <a:gd name="connsiteX123" fmla="*/ 409607 w 732057"/>
              <a:gd name="connsiteY123" fmla="*/ 148932 h 175898"/>
              <a:gd name="connsiteX124" fmla="*/ 418067 w 732057"/>
              <a:gd name="connsiteY124" fmla="*/ 138709 h 175898"/>
              <a:gd name="connsiteX125" fmla="*/ 418067 w 732057"/>
              <a:gd name="connsiteY125" fmla="*/ 116854 h 175898"/>
              <a:gd name="connsiteX126" fmla="*/ 402028 w 732057"/>
              <a:gd name="connsiteY126" fmla="*/ 116854 h 175898"/>
              <a:gd name="connsiteX127" fmla="*/ 387223 w 732057"/>
              <a:gd name="connsiteY127" fmla="*/ 174841 h 175898"/>
              <a:gd name="connsiteX128" fmla="*/ 418067 w 732057"/>
              <a:gd name="connsiteY128" fmla="*/ 29786 h 175898"/>
              <a:gd name="connsiteX129" fmla="*/ 402909 w 732057"/>
              <a:gd name="connsiteY129" fmla="*/ 29786 h 175898"/>
              <a:gd name="connsiteX130" fmla="*/ 402909 w 732057"/>
              <a:gd name="connsiteY130" fmla="*/ 52346 h 175898"/>
              <a:gd name="connsiteX131" fmla="*/ 418067 w 732057"/>
              <a:gd name="connsiteY131" fmla="*/ 52346 h 175898"/>
              <a:gd name="connsiteX132" fmla="*/ 402733 w 732057"/>
              <a:gd name="connsiteY132" fmla="*/ 95880 h 175898"/>
              <a:gd name="connsiteX133" fmla="*/ 418067 w 732057"/>
              <a:gd name="connsiteY133" fmla="*/ 95880 h 175898"/>
              <a:gd name="connsiteX134" fmla="*/ 418067 w 732057"/>
              <a:gd name="connsiteY134" fmla="*/ 73320 h 175898"/>
              <a:gd name="connsiteX135" fmla="*/ 402909 w 732057"/>
              <a:gd name="connsiteY135" fmla="*/ 73320 h 175898"/>
              <a:gd name="connsiteX136" fmla="*/ 402733 w 732057"/>
              <a:gd name="connsiteY136" fmla="*/ 95880 h 175898"/>
              <a:gd name="connsiteX137" fmla="*/ 717252 w 732057"/>
              <a:gd name="connsiteY137" fmla="*/ 14981 h 175898"/>
              <a:gd name="connsiteX138" fmla="*/ 717252 w 732057"/>
              <a:gd name="connsiteY138" fmla="*/ 34016 h 175898"/>
              <a:gd name="connsiteX139" fmla="*/ 676538 w 732057"/>
              <a:gd name="connsiteY139" fmla="*/ 62393 h 175898"/>
              <a:gd name="connsiteX140" fmla="*/ 732057 w 732057"/>
              <a:gd name="connsiteY140" fmla="*/ 68562 h 175898"/>
              <a:gd name="connsiteX141" fmla="*/ 722540 w 732057"/>
              <a:gd name="connsiteY141" fmla="*/ 92003 h 175898"/>
              <a:gd name="connsiteX142" fmla="*/ 645077 w 732057"/>
              <a:gd name="connsiteY142" fmla="*/ 75788 h 175898"/>
              <a:gd name="connsiteX143" fmla="*/ 566734 w 732057"/>
              <a:gd name="connsiteY143" fmla="*/ 94294 h 175898"/>
              <a:gd name="connsiteX144" fmla="*/ 557216 w 732057"/>
              <a:gd name="connsiteY144" fmla="*/ 72263 h 175898"/>
              <a:gd name="connsiteX145" fmla="*/ 616789 w 732057"/>
              <a:gd name="connsiteY145" fmla="*/ 62481 h 175898"/>
              <a:gd name="connsiteX146" fmla="*/ 594846 w 732057"/>
              <a:gd name="connsiteY146" fmla="*/ 45913 h 175898"/>
              <a:gd name="connsiteX147" fmla="*/ 572903 w 732057"/>
              <a:gd name="connsiteY147" fmla="*/ 61511 h 175898"/>
              <a:gd name="connsiteX148" fmla="*/ 558626 w 732057"/>
              <a:gd name="connsiteY148" fmla="*/ 43710 h 175898"/>
              <a:gd name="connsiteX149" fmla="*/ 609563 w 732057"/>
              <a:gd name="connsiteY149" fmla="*/ 0 h 175898"/>
              <a:gd name="connsiteX150" fmla="*/ 636177 w 732057"/>
              <a:gd name="connsiteY150" fmla="*/ 0 h 175898"/>
              <a:gd name="connsiteX151" fmla="*/ 625425 w 732057"/>
              <a:gd name="connsiteY151" fmla="*/ 14981 h 175898"/>
              <a:gd name="connsiteX152" fmla="*/ 646311 w 732057"/>
              <a:gd name="connsiteY152" fmla="*/ 53140 h 175898"/>
              <a:gd name="connsiteX153" fmla="*/ 682002 w 732057"/>
              <a:gd name="connsiteY153" fmla="*/ 34545 h 175898"/>
              <a:gd name="connsiteX154" fmla="*/ 613352 w 732057"/>
              <a:gd name="connsiteY154" fmla="*/ 34545 h 175898"/>
              <a:gd name="connsiteX155" fmla="*/ 646311 w 732057"/>
              <a:gd name="connsiteY155" fmla="*/ 53140 h 175898"/>
              <a:gd name="connsiteX156" fmla="*/ 621019 w 732057"/>
              <a:gd name="connsiteY156" fmla="*/ 85305 h 175898"/>
              <a:gd name="connsiteX157" fmla="*/ 646223 w 732057"/>
              <a:gd name="connsiteY157" fmla="*/ 85305 h 175898"/>
              <a:gd name="connsiteX158" fmla="*/ 643844 w 732057"/>
              <a:gd name="connsiteY158" fmla="*/ 101873 h 175898"/>
              <a:gd name="connsiteX159" fmla="*/ 718310 w 732057"/>
              <a:gd name="connsiteY159" fmla="*/ 101873 h 175898"/>
              <a:gd name="connsiteX160" fmla="*/ 715313 w 732057"/>
              <a:gd name="connsiteY160" fmla="*/ 142058 h 175898"/>
              <a:gd name="connsiteX161" fmla="*/ 709409 w 732057"/>
              <a:gd name="connsiteY161" fmla="*/ 158626 h 175898"/>
              <a:gd name="connsiteX162" fmla="*/ 695661 w 732057"/>
              <a:gd name="connsiteY162" fmla="*/ 168275 h 175898"/>
              <a:gd name="connsiteX163" fmla="*/ 661469 w 732057"/>
              <a:gd name="connsiteY163" fmla="*/ 171404 h 175898"/>
              <a:gd name="connsiteX164" fmla="*/ 642874 w 732057"/>
              <a:gd name="connsiteY164" fmla="*/ 170963 h 175898"/>
              <a:gd name="connsiteX165" fmla="*/ 637234 w 732057"/>
              <a:gd name="connsiteY165" fmla="*/ 147169 h 175898"/>
              <a:gd name="connsiteX166" fmla="*/ 671251 w 732057"/>
              <a:gd name="connsiteY166" fmla="*/ 148756 h 175898"/>
              <a:gd name="connsiteX167" fmla="*/ 683059 w 732057"/>
              <a:gd name="connsiteY167" fmla="*/ 146464 h 175898"/>
              <a:gd name="connsiteX168" fmla="*/ 688303 w 732057"/>
              <a:gd name="connsiteY168" fmla="*/ 140031 h 175898"/>
              <a:gd name="connsiteX169" fmla="*/ 689933 w 732057"/>
              <a:gd name="connsiteY169" fmla="*/ 123199 h 175898"/>
              <a:gd name="connsiteX170" fmla="*/ 638468 w 732057"/>
              <a:gd name="connsiteY170" fmla="*/ 123199 h 175898"/>
              <a:gd name="connsiteX171" fmla="*/ 573608 w 732057"/>
              <a:gd name="connsiteY171" fmla="*/ 174488 h 175898"/>
              <a:gd name="connsiteX172" fmla="*/ 557040 w 732057"/>
              <a:gd name="connsiteY172" fmla="*/ 154219 h 175898"/>
              <a:gd name="connsiteX173" fmla="*/ 610797 w 732057"/>
              <a:gd name="connsiteY173" fmla="*/ 123199 h 175898"/>
              <a:gd name="connsiteX174" fmla="*/ 563209 w 732057"/>
              <a:gd name="connsiteY174" fmla="*/ 123199 h 175898"/>
              <a:gd name="connsiteX175" fmla="*/ 563209 w 732057"/>
              <a:gd name="connsiteY175" fmla="*/ 101873 h 175898"/>
              <a:gd name="connsiteX176" fmla="*/ 618287 w 732057"/>
              <a:gd name="connsiteY176" fmla="*/ 101873 h 175898"/>
              <a:gd name="connsiteX177" fmla="*/ 621019 w 732057"/>
              <a:gd name="connsiteY177" fmla="*/ 85305 h 17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732057" h="175898">
                <a:moveTo>
                  <a:pt x="28905" y="353"/>
                </a:moveTo>
                <a:lnTo>
                  <a:pt x="52875" y="5640"/>
                </a:lnTo>
                <a:cubicBezTo>
                  <a:pt x="49409" y="18859"/>
                  <a:pt x="45179" y="31901"/>
                  <a:pt x="40185" y="44768"/>
                </a:cubicBezTo>
                <a:lnTo>
                  <a:pt x="40185" y="174488"/>
                </a:lnTo>
                <a:lnTo>
                  <a:pt x="18330" y="174488"/>
                </a:lnTo>
                <a:lnTo>
                  <a:pt x="18330" y="91122"/>
                </a:lnTo>
                <a:cubicBezTo>
                  <a:pt x="14335" y="98230"/>
                  <a:pt x="10105" y="105280"/>
                  <a:pt x="5640" y="112272"/>
                </a:cubicBezTo>
                <a:cubicBezTo>
                  <a:pt x="3173" y="94059"/>
                  <a:pt x="1293" y="82720"/>
                  <a:pt x="0" y="78255"/>
                </a:cubicBezTo>
                <a:cubicBezTo>
                  <a:pt x="13513" y="53580"/>
                  <a:pt x="23148" y="27613"/>
                  <a:pt x="28905" y="353"/>
                </a:cubicBezTo>
                <a:close/>
                <a:moveTo>
                  <a:pt x="57105" y="121789"/>
                </a:moveTo>
                <a:lnTo>
                  <a:pt x="64772" y="115797"/>
                </a:lnTo>
                <a:lnTo>
                  <a:pt x="53756" y="115797"/>
                </a:lnTo>
                <a:lnTo>
                  <a:pt x="53756" y="37894"/>
                </a:lnTo>
                <a:lnTo>
                  <a:pt x="98700" y="37894"/>
                </a:lnTo>
                <a:lnTo>
                  <a:pt x="98700" y="26790"/>
                </a:lnTo>
                <a:lnTo>
                  <a:pt x="54461" y="26790"/>
                </a:lnTo>
                <a:lnTo>
                  <a:pt x="54461" y="7050"/>
                </a:lnTo>
                <a:lnTo>
                  <a:pt x="171668" y="7050"/>
                </a:lnTo>
                <a:lnTo>
                  <a:pt x="171668" y="26790"/>
                </a:lnTo>
                <a:lnTo>
                  <a:pt x="121613" y="26790"/>
                </a:lnTo>
                <a:lnTo>
                  <a:pt x="121613" y="37894"/>
                </a:lnTo>
                <a:lnTo>
                  <a:pt x="166381" y="37894"/>
                </a:lnTo>
                <a:lnTo>
                  <a:pt x="166381" y="125490"/>
                </a:lnTo>
                <a:lnTo>
                  <a:pt x="145231" y="125490"/>
                </a:lnTo>
                <a:lnTo>
                  <a:pt x="145231" y="115797"/>
                </a:lnTo>
                <a:lnTo>
                  <a:pt x="120908" y="115797"/>
                </a:lnTo>
                <a:cubicBezTo>
                  <a:pt x="119968" y="125608"/>
                  <a:pt x="118117" y="133539"/>
                  <a:pt x="115356" y="139591"/>
                </a:cubicBezTo>
                <a:cubicBezTo>
                  <a:pt x="131571" y="145466"/>
                  <a:pt x="151164" y="148873"/>
                  <a:pt x="174136" y="149813"/>
                </a:cubicBezTo>
                <a:cubicBezTo>
                  <a:pt x="168966" y="159448"/>
                  <a:pt x="164971" y="167144"/>
                  <a:pt x="162151" y="172902"/>
                </a:cubicBezTo>
                <a:cubicBezTo>
                  <a:pt x="138357" y="170552"/>
                  <a:pt x="117706" y="165117"/>
                  <a:pt x="100198" y="156599"/>
                </a:cubicBezTo>
                <a:cubicBezTo>
                  <a:pt x="90798" y="162944"/>
                  <a:pt x="76493" y="168966"/>
                  <a:pt x="57281" y="174664"/>
                </a:cubicBezTo>
                <a:cubicBezTo>
                  <a:pt x="54109" y="169494"/>
                  <a:pt x="49644" y="162738"/>
                  <a:pt x="43886" y="154396"/>
                </a:cubicBezTo>
                <a:cubicBezTo>
                  <a:pt x="59338" y="150988"/>
                  <a:pt x="71029" y="147404"/>
                  <a:pt x="78960" y="143644"/>
                </a:cubicBezTo>
                <a:cubicBezTo>
                  <a:pt x="70677" y="137358"/>
                  <a:pt x="63391" y="130073"/>
                  <a:pt x="57105" y="121789"/>
                </a:cubicBezTo>
                <a:close/>
                <a:moveTo>
                  <a:pt x="75083" y="68738"/>
                </a:moveTo>
                <a:lnTo>
                  <a:pt x="98700" y="68738"/>
                </a:lnTo>
                <a:lnTo>
                  <a:pt x="98700" y="56400"/>
                </a:lnTo>
                <a:lnTo>
                  <a:pt x="75083" y="56400"/>
                </a:lnTo>
                <a:close/>
                <a:moveTo>
                  <a:pt x="145231" y="56400"/>
                </a:moveTo>
                <a:lnTo>
                  <a:pt x="121613" y="56400"/>
                </a:lnTo>
                <a:lnTo>
                  <a:pt x="121613" y="68738"/>
                </a:lnTo>
                <a:lnTo>
                  <a:pt x="145231" y="68738"/>
                </a:lnTo>
                <a:close/>
                <a:moveTo>
                  <a:pt x="75083" y="97290"/>
                </a:moveTo>
                <a:lnTo>
                  <a:pt x="98700" y="97290"/>
                </a:lnTo>
                <a:lnTo>
                  <a:pt x="98700" y="85305"/>
                </a:lnTo>
                <a:lnTo>
                  <a:pt x="75083" y="85305"/>
                </a:lnTo>
                <a:close/>
                <a:moveTo>
                  <a:pt x="145231" y="97290"/>
                </a:moveTo>
                <a:lnTo>
                  <a:pt x="145231" y="85305"/>
                </a:lnTo>
                <a:lnTo>
                  <a:pt x="121613" y="85305"/>
                </a:lnTo>
                <a:lnTo>
                  <a:pt x="121613" y="97290"/>
                </a:lnTo>
                <a:close/>
                <a:moveTo>
                  <a:pt x="94382" y="129632"/>
                </a:moveTo>
                <a:cubicBezTo>
                  <a:pt x="96027" y="126107"/>
                  <a:pt x="97202" y="121495"/>
                  <a:pt x="97907" y="115797"/>
                </a:cubicBezTo>
                <a:lnTo>
                  <a:pt x="77462" y="115797"/>
                </a:lnTo>
                <a:cubicBezTo>
                  <a:pt x="82280" y="121025"/>
                  <a:pt x="87920" y="125637"/>
                  <a:pt x="94382" y="129632"/>
                </a:cubicBezTo>
                <a:close/>
                <a:moveTo>
                  <a:pt x="226218" y="141529"/>
                </a:moveTo>
                <a:cubicBezTo>
                  <a:pt x="238085" y="137417"/>
                  <a:pt x="251539" y="132599"/>
                  <a:pt x="266579" y="127077"/>
                </a:cubicBezTo>
                <a:cubicBezTo>
                  <a:pt x="266109" y="136477"/>
                  <a:pt x="265874" y="145407"/>
                  <a:pt x="265874" y="153867"/>
                </a:cubicBezTo>
                <a:cubicBezTo>
                  <a:pt x="239143" y="161857"/>
                  <a:pt x="220049" y="169201"/>
                  <a:pt x="208593" y="175898"/>
                </a:cubicBezTo>
                <a:lnTo>
                  <a:pt x="193964" y="154924"/>
                </a:lnTo>
                <a:cubicBezTo>
                  <a:pt x="199016" y="149637"/>
                  <a:pt x="201543" y="142587"/>
                  <a:pt x="201543" y="133774"/>
                </a:cubicBezTo>
                <a:lnTo>
                  <a:pt x="201543" y="6874"/>
                </a:lnTo>
                <a:lnTo>
                  <a:pt x="348183" y="6874"/>
                </a:lnTo>
                <a:lnTo>
                  <a:pt x="348183" y="69090"/>
                </a:lnTo>
                <a:lnTo>
                  <a:pt x="296542" y="69090"/>
                </a:lnTo>
                <a:cubicBezTo>
                  <a:pt x="297364" y="76493"/>
                  <a:pt x="298304" y="83367"/>
                  <a:pt x="299362" y="89712"/>
                </a:cubicBezTo>
                <a:lnTo>
                  <a:pt x="358229" y="89712"/>
                </a:lnTo>
                <a:lnTo>
                  <a:pt x="358229" y="111567"/>
                </a:lnTo>
                <a:lnTo>
                  <a:pt x="303944" y="111567"/>
                </a:lnTo>
                <a:cubicBezTo>
                  <a:pt x="306882" y="122377"/>
                  <a:pt x="310275" y="130690"/>
                  <a:pt x="314123" y="136506"/>
                </a:cubicBezTo>
                <a:cubicBezTo>
                  <a:pt x="317971" y="142322"/>
                  <a:pt x="321804" y="145231"/>
                  <a:pt x="325623" y="145231"/>
                </a:cubicBezTo>
                <a:cubicBezTo>
                  <a:pt x="329324" y="145231"/>
                  <a:pt x="331997" y="142939"/>
                  <a:pt x="333642" y="138357"/>
                </a:cubicBezTo>
                <a:cubicBezTo>
                  <a:pt x="335288" y="133774"/>
                  <a:pt x="336433" y="126959"/>
                  <a:pt x="337079" y="117912"/>
                </a:cubicBezTo>
                <a:cubicBezTo>
                  <a:pt x="345069" y="122494"/>
                  <a:pt x="352942" y="126724"/>
                  <a:pt x="360697" y="130602"/>
                </a:cubicBezTo>
                <a:cubicBezTo>
                  <a:pt x="356643" y="159507"/>
                  <a:pt x="346068" y="173959"/>
                  <a:pt x="328972" y="173959"/>
                </a:cubicBezTo>
                <a:cubicBezTo>
                  <a:pt x="305472" y="173959"/>
                  <a:pt x="288522" y="153162"/>
                  <a:pt x="278124" y="111567"/>
                </a:cubicBezTo>
                <a:lnTo>
                  <a:pt x="226218" y="111567"/>
                </a:lnTo>
                <a:close/>
                <a:moveTo>
                  <a:pt x="226218" y="28729"/>
                </a:moveTo>
                <a:lnTo>
                  <a:pt x="226218" y="47235"/>
                </a:lnTo>
                <a:lnTo>
                  <a:pt x="323508" y="47235"/>
                </a:lnTo>
                <a:lnTo>
                  <a:pt x="323508" y="28729"/>
                </a:lnTo>
                <a:close/>
                <a:moveTo>
                  <a:pt x="226218" y="89712"/>
                </a:moveTo>
                <a:lnTo>
                  <a:pt x="273629" y="89712"/>
                </a:lnTo>
                <a:cubicBezTo>
                  <a:pt x="272572" y="83249"/>
                  <a:pt x="271661" y="76375"/>
                  <a:pt x="270897" y="69090"/>
                </a:cubicBezTo>
                <a:lnTo>
                  <a:pt x="226218" y="69090"/>
                </a:lnTo>
                <a:close/>
                <a:moveTo>
                  <a:pt x="541795" y="70148"/>
                </a:moveTo>
                <a:lnTo>
                  <a:pt x="541795" y="90417"/>
                </a:lnTo>
                <a:cubicBezTo>
                  <a:pt x="537212" y="107219"/>
                  <a:pt x="530603" y="122142"/>
                  <a:pt x="521966" y="135184"/>
                </a:cubicBezTo>
                <a:cubicBezTo>
                  <a:pt x="529193" y="140883"/>
                  <a:pt x="537447" y="145583"/>
                  <a:pt x="546730" y="149284"/>
                </a:cubicBezTo>
                <a:cubicBezTo>
                  <a:pt x="542030" y="155982"/>
                  <a:pt x="537095" y="163854"/>
                  <a:pt x="531924" y="172902"/>
                </a:cubicBezTo>
                <a:cubicBezTo>
                  <a:pt x="522701" y="167614"/>
                  <a:pt x="514329" y="161328"/>
                  <a:pt x="506809" y="154043"/>
                </a:cubicBezTo>
                <a:cubicBezTo>
                  <a:pt x="499406" y="161681"/>
                  <a:pt x="491034" y="168437"/>
                  <a:pt x="481693" y="174312"/>
                </a:cubicBezTo>
                <a:cubicBezTo>
                  <a:pt x="478579" y="168084"/>
                  <a:pt x="475054" y="161945"/>
                  <a:pt x="471118" y="155894"/>
                </a:cubicBezTo>
                <a:lnTo>
                  <a:pt x="471118" y="173078"/>
                </a:lnTo>
                <a:lnTo>
                  <a:pt x="448558" y="173078"/>
                </a:lnTo>
                <a:lnTo>
                  <a:pt x="448558" y="7050"/>
                </a:lnTo>
                <a:lnTo>
                  <a:pt x="539503" y="7050"/>
                </a:lnTo>
                <a:cubicBezTo>
                  <a:pt x="539503" y="25086"/>
                  <a:pt x="538930" y="36851"/>
                  <a:pt x="537785" y="42344"/>
                </a:cubicBezTo>
                <a:cubicBezTo>
                  <a:pt x="536639" y="47837"/>
                  <a:pt x="534568" y="52156"/>
                  <a:pt x="531572" y="55299"/>
                </a:cubicBezTo>
                <a:cubicBezTo>
                  <a:pt x="528576" y="58442"/>
                  <a:pt x="524992" y="60439"/>
                  <a:pt x="520821" y="61291"/>
                </a:cubicBezTo>
                <a:cubicBezTo>
                  <a:pt x="516649" y="62143"/>
                  <a:pt x="504899" y="62451"/>
                  <a:pt x="485571" y="62216"/>
                </a:cubicBezTo>
                <a:cubicBezTo>
                  <a:pt x="484513" y="55284"/>
                  <a:pt x="482986" y="48116"/>
                  <a:pt x="480988" y="40714"/>
                </a:cubicBezTo>
                <a:cubicBezTo>
                  <a:pt x="491152" y="41419"/>
                  <a:pt x="498672" y="41771"/>
                  <a:pt x="503548" y="41771"/>
                </a:cubicBezTo>
                <a:cubicBezTo>
                  <a:pt x="506897" y="41771"/>
                  <a:pt x="509585" y="41052"/>
                  <a:pt x="511612" y="39612"/>
                </a:cubicBezTo>
                <a:cubicBezTo>
                  <a:pt x="513638" y="38173"/>
                  <a:pt x="514652" y="34251"/>
                  <a:pt x="514652" y="27848"/>
                </a:cubicBezTo>
                <a:lnTo>
                  <a:pt x="471118" y="27848"/>
                </a:lnTo>
                <a:lnTo>
                  <a:pt x="471118" y="70148"/>
                </a:lnTo>
                <a:close/>
                <a:moveTo>
                  <a:pt x="492092" y="92179"/>
                </a:moveTo>
                <a:cubicBezTo>
                  <a:pt x="495558" y="101932"/>
                  <a:pt x="500082" y="110597"/>
                  <a:pt x="505663" y="118176"/>
                </a:cubicBezTo>
                <a:cubicBezTo>
                  <a:pt x="511009" y="110127"/>
                  <a:pt x="515239" y="100992"/>
                  <a:pt x="518353" y="90769"/>
                </a:cubicBezTo>
                <a:lnTo>
                  <a:pt x="471118" y="90769"/>
                </a:lnTo>
                <a:lnTo>
                  <a:pt x="471118" y="149020"/>
                </a:lnTo>
                <a:cubicBezTo>
                  <a:pt x="478462" y="145142"/>
                  <a:pt x="485042" y="140589"/>
                  <a:pt x="490858" y="135361"/>
                </a:cubicBezTo>
                <a:cubicBezTo>
                  <a:pt x="483573" y="125020"/>
                  <a:pt x="477463" y="113329"/>
                  <a:pt x="472528" y="100287"/>
                </a:cubicBezTo>
                <a:close/>
                <a:moveTo>
                  <a:pt x="387223" y="174841"/>
                </a:moveTo>
                <a:cubicBezTo>
                  <a:pt x="382288" y="167321"/>
                  <a:pt x="376883" y="160623"/>
                  <a:pt x="371008" y="154748"/>
                </a:cubicBezTo>
                <a:cubicBezTo>
                  <a:pt x="375414" y="145466"/>
                  <a:pt x="378307" y="135067"/>
                  <a:pt x="379688" y="123552"/>
                </a:cubicBezTo>
                <a:cubicBezTo>
                  <a:pt x="381069" y="112037"/>
                  <a:pt x="381759" y="93295"/>
                  <a:pt x="381759" y="67328"/>
                </a:cubicBezTo>
                <a:lnTo>
                  <a:pt x="381759" y="7226"/>
                </a:lnTo>
                <a:lnTo>
                  <a:pt x="438864" y="7226"/>
                </a:lnTo>
                <a:lnTo>
                  <a:pt x="438864" y="149637"/>
                </a:lnTo>
                <a:cubicBezTo>
                  <a:pt x="438864" y="156217"/>
                  <a:pt x="437131" y="161534"/>
                  <a:pt x="433665" y="165587"/>
                </a:cubicBezTo>
                <a:cubicBezTo>
                  <a:pt x="430198" y="169641"/>
                  <a:pt x="420652" y="171786"/>
                  <a:pt x="405024" y="172021"/>
                </a:cubicBezTo>
                <a:cubicBezTo>
                  <a:pt x="403497" y="163443"/>
                  <a:pt x="401440" y="155453"/>
                  <a:pt x="398855" y="148051"/>
                </a:cubicBezTo>
                <a:cubicBezTo>
                  <a:pt x="402733" y="148638"/>
                  <a:pt x="406317" y="148932"/>
                  <a:pt x="409607" y="148932"/>
                </a:cubicBezTo>
                <a:cubicBezTo>
                  <a:pt x="415247" y="148932"/>
                  <a:pt x="418067" y="145524"/>
                  <a:pt x="418067" y="138709"/>
                </a:cubicBezTo>
                <a:lnTo>
                  <a:pt x="418067" y="116854"/>
                </a:lnTo>
                <a:lnTo>
                  <a:pt x="402028" y="116854"/>
                </a:lnTo>
                <a:cubicBezTo>
                  <a:pt x="401205" y="142528"/>
                  <a:pt x="396270" y="161857"/>
                  <a:pt x="387223" y="174841"/>
                </a:cubicBezTo>
                <a:close/>
                <a:moveTo>
                  <a:pt x="418067" y="29786"/>
                </a:moveTo>
                <a:lnTo>
                  <a:pt x="402909" y="29786"/>
                </a:lnTo>
                <a:lnTo>
                  <a:pt x="402909" y="52346"/>
                </a:lnTo>
                <a:lnTo>
                  <a:pt x="418067" y="52346"/>
                </a:lnTo>
                <a:close/>
                <a:moveTo>
                  <a:pt x="402733" y="95880"/>
                </a:moveTo>
                <a:lnTo>
                  <a:pt x="418067" y="95880"/>
                </a:lnTo>
                <a:lnTo>
                  <a:pt x="418067" y="73320"/>
                </a:lnTo>
                <a:lnTo>
                  <a:pt x="402909" y="73320"/>
                </a:lnTo>
                <a:cubicBezTo>
                  <a:pt x="402909" y="81487"/>
                  <a:pt x="402850" y="89007"/>
                  <a:pt x="402733" y="95880"/>
                </a:cubicBezTo>
                <a:close/>
                <a:moveTo>
                  <a:pt x="717252" y="14981"/>
                </a:moveTo>
                <a:lnTo>
                  <a:pt x="717252" y="34016"/>
                </a:lnTo>
                <a:cubicBezTo>
                  <a:pt x="705972" y="44709"/>
                  <a:pt x="692401" y="54168"/>
                  <a:pt x="676538" y="62393"/>
                </a:cubicBezTo>
                <a:cubicBezTo>
                  <a:pt x="693223" y="66094"/>
                  <a:pt x="711730" y="68150"/>
                  <a:pt x="732057" y="68562"/>
                </a:cubicBezTo>
                <a:cubicBezTo>
                  <a:pt x="728415" y="77257"/>
                  <a:pt x="725242" y="85070"/>
                  <a:pt x="722540" y="92003"/>
                </a:cubicBezTo>
                <a:cubicBezTo>
                  <a:pt x="692459" y="89183"/>
                  <a:pt x="666639" y="83778"/>
                  <a:pt x="645077" y="75788"/>
                </a:cubicBezTo>
                <a:cubicBezTo>
                  <a:pt x="622341" y="83837"/>
                  <a:pt x="596227" y="90005"/>
                  <a:pt x="566734" y="94294"/>
                </a:cubicBezTo>
                <a:cubicBezTo>
                  <a:pt x="564266" y="88067"/>
                  <a:pt x="561094" y="80723"/>
                  <a:pt x="557216" y="72263"/>
                </a:cubicBezTo>
                <a:cubicBezTo>
                  <a:pt x="579130" y="70207"/>
                  <a:pt x="598988" y="66946"/>
                  <a:pt x="616789" y="62481"/>
                </a:cubicBezTo>
                <a:cubicBezTo>
                  <a:pt x="608505" y="57487"/>
                  <a:pt x="601191" y="51965"/>
                  <a:pt x="594846" y="45913"/>
                </a:cubicBezTo>
                <a:cubicBezTo>
                  <a:pt x="587972" y="51495"/>
                  <a:pt x="580658" y="56694"/>
                  <a:pt x="572903" y="61511"/>
                </a:cubicBezTo>
                <a:cubicBezTo>
                  <a:pt x="568908" y="56106"/>
                  <a:pt x="564149" y="50173"/>
                  <a:pt x="558626" y="43710"/>
                </a:cubicBezTo>
                <a:cubicBezTo>
                  <a:pt x="581422" y="30668"/>
                  <a:pt x="598400" y="16098"/>
                  <a:pt x="609563" y="0"/>
                </a:cubicBezTo>
                <a:lnTo>
                  <a:pt x="636177" y="0"/>
                </a:lnTo>
                <a:cubicBezTo>
                  <a:pt x="632828" y="5170"/>
                  <a:pt x="629244" y="10164"/>
                  <a:pt x="625425" y="14981"/>
                </a:cubicBezTo>
                <a:close/>
                <a:moveTo>
                  <a:pt x="646311" y="53140"/>
                </a:moveTo>
                <a:cubicBezTo>
                  <a:pt x="659882" y="47911"/>
                  <a:pt x="671779" y="41713"/>
                  <a:pt x="682002" y="34545"/>
                </a:cubicBezTo>
                <a:lnTo>
                  <a:pt x="613352" y="34545"/>
                </a:lnTo>
                <a:cubicBezTo>
                  <a:pt x="622987" y="41948"/>
                  <a:pt x="633974" y="48146"/>
                  <a:pt x="646311" y="53140"/>
                </a:cubicBezTo>
                <a:close/>
                <a:moveTo>
                  <a:pt x="621019" y="85305"/>
                </a:moveTo>
                <a:lnTo>
                  <a:pt x="646223" y="85305"/>
                </a:lnTo>
                <a:cubicBezTo>
                  <a:pt x="645636" y="90945"/>
                  <a:pt x="644842" y="96468"/>
                  <a:pt x="643844" y="101873"/>
                </a:cubicBezTo>
                <a:lnTo>
                  <a:pt x="718310" y="101873"/>
                </a:lnTo>
                <a:lnTo>
                  <a:pt x="715313" y="142058"/>
                </a:lnTo>
                <a:cubicBezTo>
                  <a:pt x="714726" y="148756"/>
                  <a:pt x="712758" y="154278"/>
                  <a:pt x="709409" y="158626"/>
                </a:cubicBezTo>
                <a:cubicBezTo>
                  <a:pt x="706060" y="162973"/>
                  <a:pt x="701478" y="166190"/>
                  <a:pt x="695661" y="168275"/>
                </a:cubicBezTo>
                <a:cubicBezTo>
                  <a:pt x="689845" y="170361"/>
                  <a:pt x="678448" y="171404"/>
                  <a:pt x="661469" y="171404"/>
                </a:cubicBezTo>
                <a:cubicBezTo>
                  <a:pt x="655594" y="171404"/>
                  <a:pt x="649396" y="171257"/>
                  <a:pt x="642874" y="170963"/>
                </a:cubicBezTo>
                <a:cubicBezTo>
                  <a:pt x="641817" y="164031"/>
                  <a:pt x="639937" y="156099"/>
                  <a:pt x="637234" y="147169"/>
                </a:cubicBezTo>
                <a:cubicBezTo>
                  <a:pt x="650218" y="148227"/>
                  <a:pt x="661557" y="148756"/>
                  <a:pt x="671251" y="148756"/>
                </a:cubicBezTo>
                <a:cubicBezTo>
                  <a:pt x="676303" y="148756"/>
                  <a:pt x="680239" y="147992"/>
                  <a:pt x="683059" y="146464"/>
                </a:cubicBezTo>
                <a:cubicBezTo>
                  <a:pt x="685879" y="144937"/>
                  <a:pt x="687627" y="142792"/>
                  <a:pt x="688303" y="140031"/>
                </a:cubicBezTo>
                <a:cubicBezTo>
                  <a:pt x="688979" y="137270"/>
                  <a:pt x="689522" y="131659"/>
                  <a:pt x="689933" y="123199"/>
                </a:cubicBezTo>
                <a:lnTo>
                  <a:pt x="638468" y="123199"/>
                </a:lnTo>
                <a:cubicBezTo>
                  <a:pt x="629479" y="147992"/>
                  <a:pt x="607859" y="165088"/>
                  <a:pt x="573608" y="174488"/>
                </a:cubicBezTo>
                <a:cubicBezTo>
                  <a:pt x="569025" y="168261"/>
                  <a:pt x="563503" y="161504"/>
                  <a:pt x="557040" y="154219"/>
                </a:cubicBezTo>
                <a:cubicBezTo>
                  <a:pt x="584065" y="147757"/>
                  <a:pt x="601984" y="137417"/>
                  <a:pt x="610797" y="123199"/>
                </a:cubicBezTo>
                <a:lnTo>
                  <a:pt x="563209" y="123199"/>
                </a:lnTo>
                <a:lnTo>
                  <a:pt x="563209" y="101873"/>
                </a:lnTo>
                <a:lnTo>
                  <a:pt x="618287" y="101873"/>
                </a:lnTo>
                <a:cubicBezTo>
                  <a:pt x="619404" y="96703"/>
                  <a:pt x="620314" y="91180"/>
                  <a:pt x="621019" y="85305"/>
                </a:cubicBezTo>
                <a:close/>
              </a:path>
            </a:pathLst>
          </a:custGeom>
          <a:solidFill>
            <a:srgbClr val="038003"/>
          </a:solidFill>
          <a:ln w="12030"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F1419B9E-F120-41EE-85D4-B8FCFC3CC876}"/>
              </a:ext>
            </a:extLst>
          </p:cNvPr>
          <p:cNvSpPr/>
          <p:nvPr/>
        </p:nvSpPr>
        <p:spPr>
          <a:xfrm>
            <a:off x="10338832" y="3048534"/>
            <a:ext cx="842243" cy="12032"/>
          </a:xfrm>
          <a:custGeom>
            <a:avLst/>
            <a:gdLst>
              <a:gd name="connsiteX0" fmla="*/ 0 w 842243"/>
              <a:gd name="connsiteY0" fmla="*/ 0 h 12032"/>
              <a:gd name="connsiteX1" fmla="*/ 842243 w 842243"/>
              <a:gd name="connsiteY1" fmla="*/ 0 h 12032"/>
            </a:gdLst>
            <a:ahLst/>
            <a:cxnLst>
              <a:cxn ang="0">
                <a:pos x="connsiteX0" y="connsiteY0"/>
              </a:cxn>
              <a:cxn ang="0">
                <a:pos x="connsiteX1" y="connsiteY1"/>
              </a:cxn>
            </a:cxnLst>
            <a:rect l="l" t="t" r="r" b="b"/>
            <a:pathLst>
              <a:path w="842243" h="12032">
                <a:moveTo>
                  <a:pt x="0" y="0"/>
                </a:moveTo>
                <a:lnTo>
                  <a:pt x="842243" y="0"/>
                </a:lnTo>
                <a:close/>
              </a:path>
            </a:pathLst>
          </a:custGeom>
          <a:noFill/>
          <a:ln w="36091" cap="flat">
            <a:solidFill>
              <a:srgbClr val="038003"/>
            </a:solid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BD5E84D5-B845-4823-80A4-83EB4D08A2F2}"/>
              </a:ext>
            </a:extLst>
          </p:cNvPr>
          <p:cNvSpPr/>
          <p:nvPr/>
        </p:nvSpPr>
        <p:spPr>
          <a:xfrm>
            <a:off x="10480683" y="2830774"/>
            <a:ext cx="558541" cy="134720"/>
          </a:xfrm>
          <a:custGeom>
            <a:avLst/>
            <a:gdLst>
              <a:gd name="connsiteX0" fmla="*/ 4865 w 558541"/>
              <a:gd name="connsiteY0" fmla="*/ 109452 h 134720"/>
              <a:gd name="connsiteX1" fmla="*/ 61752 w 558541"/>
              <a:gd name="connsiteY1" fmla="*/ 109452 h 134720"/>
              <a:gd name="connsiteX2" fmla="*/ 61752 w 558541"/>
              <a:gd name="connsiteY2" fmla="*/ 86480 h 134720"/>
              <a:gd name="connsiteX3" fmla="*/ 21755 w 558541"/>
              <a:gd name="connsiteY3" fmla="*/ 86480 h 134720"/>
              <a:gd name="connsiteX4" fmla="*/ 21755 w 558541"/>
              <a:gd name="connsiteY4" fmla="*/ 68238 h 134720"/>
              <a:gd name="connsiteX5" fmla="*/ 61752 w 558541"/>
              <a:gd name="connsiteY5" fmla="*/ 68238 h 134720"/>
              <a:gd name="connsiteX6" fmla="*/ 61752 w 558541"/>
              <a:gd name="connsiteY6" fmla="*/ 45808 h 134720"/>
              <a:gd name="connsiteX7" fmla="*/ 29052 w 558541"/>
              <a:gd name="connsiteY7" fmla="*/ 45808 h 134720"/>
              <a:gd name="connsiteX8" fmla="*/ 9189 w 558541"/>
              <a:gd name="connsiteY8" fmla="*/ 78373 h 134720"/>
              <a:gd name="connsiteX9" fmla="*/ 0 w 558541"/>
              <a:gd name="connsiteY9" fmla="*/ 55131 h 134720"/>
              <a:gd name="connsiteX10" fmla="*/ 23647 w 558541"/>
              <a:gd name="connsiteY10" fmla="*/ 5810 h 134720"/>
              <a:gd name="connsiteX11" fmla="*/ 43781 w 558541"/>
              <a:gd name="connsiteY11" fmla="*/ 10810 h 134720"/>
              <a:gd name="connsiteX12" fmla="*/ 37430 w 558541"/>
              <a:gd name="connsiteY12" fmla="*/ 27566 h 134720"/>
              <a:gd name="connsiteX13" fmla="*/ 61752 w 558541"/>
              <a:gd name="connsiteY13" fmla="*/ 27566 h 134720"/>
              <a:gd name="connsiteX14" fmla="*/ 61752 w 558541"/>
              <a:gd name="connsiteY14" fmla="*/ 811 h 134720"/>
              <a:gd name="connsiteX15" fmla="*/ 82021 w 558541"/>
              <a:gd name="connsiteY15" fmla="*/ 811 h 134720"/>
              <a:gd name="connsiteX16" fmla="*/ 82021 w 558541"/>
              <a:gd name="connsiteY16" fmla="*/ 27566 h 134720"/>
              <a:gd name="connsiteX17" fmla="*/ 126883 w 558541"/>
              <a:gd name="connsiteY17" fmla="*/ 27566 h 134720"/>
              <a:gd name="connsiteX18" fmla="*/ 126883 w 558541"/>
              <a:gd name="connsiteY18" fmla="*/ 45808 h 134720"/>
              <a:gd name="connsiteX19" fmla="*/ 82021 w 558541"/>
              <a:gd name="connsiteY19" fmla="*/ 45808 h 134720"/>
              <a:gd name="connsiteX20" fmla="*/ 82021 w 558541"/>
              <a:gd name="connsiteY20" fmla="*/ 68238 h 134720"/>
              <a:gd name="connsiteX21" fmla="*/ 121613 w 558541"/>
              <a:gd name="connsiteY21" fmla="*/ 68238 h 134720"/>
              <a:gd name="connsiteX22" fmla="*/ 121613 w 558541"/>
              <a:gd name="connsiteY22" fmla="*/ 86480 h 134720"/>
              <a:gd name="connsiteX23" fmla="*/ 82021 w 558541"/>
              <a:gd name="connsiteY23" fmla="*/ 86480 h 134720"/>
              <a:gd name="connsiteX24" fmla="*/ 82021 w 558541"/>
              <a:gd name="connsiteY24" fmla="*/ 109452 h 134720"/>
              <a:gd name="connsiteX25" fmla="*/ 131747 w 558541"/>
              <a:gd name="connsiteY25" fmla="*/ 109452 h 134720"/>
              <a:gd name="connsiteX26" fmla="*/ 131747 w 558541"/>
              <a:gd name="connsiteY26" fmla="*/ 128234 h 134720"/>
              <a:gd name="connsiteX27" fmla="*/ 4865 w 558541"/>
              <a:gd name="connsiteY27" fmla="*/ 128234 h 134720"/>
              <a:gd name="connsiteX28" fmla="*/ 157759 w 558541"/>
              <a:gd name="connsiteY28" fmla="*/ 4054 h 134720"/>
              <a:gd name="connsiteX29" fmla="*/ 180865 w 558541"/>
              <a:gd name="connsiteY29" fmla="*/ 22296 h 134720"/>
              <a:gd name="connsiteX30" fmla="*/ 168434 w 558541"/>
              <a:gd name="connsiteY30" fmla="*/ 35538 h 134720"/>
              <a:gd name="connsiteX31" fmla="*/ 146544 w 558541"/>
              <a:gd name="connsiteY31" fmla="*/ 16080 h 134720"/>
              <a:gd name="connsiteX32" fmla="*/ 179244 w 558541"/>
              <a:gd name="connsiteY32" fmla="*/ 39457 h 134720"/>
              <a:gd name="connsiteX33" fmla="*/ 217214 w 558541"/>
              <a:gd name="connsiteY33" fmla="*/ 39457 h 134720"/>
              <a:gd name="connsiteX34" fmla="*/ 217214 w 558541"/>
              <a:gd name="connsiteY34" fmla="*/ 23579 h 134720"/>
              <a:gd name="connsiteX35" fmla="*/ 183703 w 558541"/>
              <a:gd name="connsiteY35" fmla="*/ 24863 h 134720"/>
              <a:gd name="connsiteX36" fmla="*/ 181271 w 558541"/>
              <a:gd name="connsiteY36" fmla="*/ 9324 h 134720"/>
              <a:gd name="connsiteX37" fmla="*/ 267481 w 558541"/>
              <a:gd name="connsiteY37" fmla="*/ 4594 h 134720"/>
              <a:gd name="connsiteX38" fmla="*/ 269778 w 558541"/>
              <a:gd name="connsiteY38" fmla="*/ 20269 h 134720"/>
              <a:gd name="connsiteX39" fmla="*/ 236132 w 558541"/>
              <a:gd name="connsiteY39" fmla="*/ 22566 h 134720"/>
              <a:gd name="connsiteX40" fmla="*/ 236132 w 558541"/>
              <a:gd name="connsiteY40" fmla="*/ 39457 h 134720"/>
              <a:gd name="connsiteX41" fmla="*/ 274372 w 558541"/>
              <a:gd name="connsiteY41" fmla="*/ 39457 h 134720"/>
              <a:gd name="connsiteX42" fmla="*/ 274372 w 558541"/>
              <a:gd name="connsiteY42" fmla="*/ 55672 h 134720"/>
              <a:gd name="connsiteX43" fmla="*/ 236132 w 558541"/>
              <a:gd name="connsiteY43" fmla="*/ 55672 h 134720"/>
              <a:gd name="connsiteX44" fmla="*/ 236132 w 558541"/>
              <a:gd name="connsiteY44" fmla="*/ 72698 h 134720"/>
              <a:gd name="connsiteX45" fmla="*/ 268967 w 558541"/>
              <a:gd name="connsiteY45" fmla="*/ 72698 h 134720"/>
              <a:gd name="connsiteX46" fmla="*/ 268967 w 558541"/>
              <a:gd name="connsiteY46" fmla="*/ 134044 h 134720"/>
              <a:gd name="connsiteX47" fmla="*/ 250590 w 558541"/>
              <a:gd name="connsiteY47" fmla="*/ 134044 h 134720"/>
              <a:gd name="connsiteX48" fmla="*/ 250590 w 558541"/>
              <a:gd name="connsiteY48" fmla="*/ 127288 h 134720"/>
              <a:gd name="connsiteX49" fmla="*/ 202891 w 558541"/>
              <a:gd name="connsiteY49" fmla="*/ 127288 h 134720"/>
              <a:gd name="connsiteX50" fmla="*/ 202891 w 558541"/>
              <a:gd name="connsiteY50" fmla="*/ 134180 h 134720"/>
              <a:gd name="connsiteX51" fmla="*/ 184514 w 558541"/>
              <a:gd name="connsiteY51" fmla="*/ 134180 h 134720"/>
              <a:gd name="connsiteX52" fmla="*/ 184514 w 558541"/>
              <a:gd name="connsiteY52" fmla="*/ 72698 h 134720"/>
              <a:gd name="connsiteX53" fmla="*/ 217214 w 558541"/>
              <a:gd name="connsiteY53" fmla="*/ 72698 h 134720"/>
              <a:gd name="connsiteX54" fmla="*/ 217214 w 558541"/>
              <a:gd name="connsiteY54" fmla="*/ 55672 h 134720"/>
              <a:gd name="connsiteX55" fmla="*/ 179244 w 558541"/>
              <a:gd name="connsiteY55" fmla="*/ 55672 h 134720"/>
              <a:gd name="connsiteX56" fmla="*/ 250590 w 558541"/>
              <a:gd name="connsiteY56" fmla="*/ 88642 h 134720"/>
              <a:gd name="connsiteX57" fmla="*/ 202891 w 558541"/>
              <a:gd name="connsiteY57" fmla="*/ 88642 h 134720"/>
              <a:gd name="connsiteX58" fmla="*/ 202891 w 558541"/>
              <a:gd name="connsiteY58" fmla="*/ 111343 h 134720"/>
              <a:gd name="connsiteX59" fmla="*/ 250590 w 558541"/>
              <a:gd name="connsiteY59" fmla="*/ 111343 h 134720"/>
              <a:gd name="connsiteX60" fmla="*/ 152759 w 558541"/>
              <a:gd name="connsiteY60" fmla="*/ 37565 h 134720"/>
              <a:gd name="connsiteX61" fmla="*/ 177758 w 558541"/>
              <a:gd name="connsiteY61" fmla="*/ 57969 h 134720"/>
              <a:gd name="connsiteX62" fmla="*/ 165191 w 558541"/>
              <a:gd name="connsiteY62" fmla="*/ 71887 h 134720"/>
              <a:gd name="connsiteX63" fmla="*/ 141679 w 558541"/>
              <a:gd name="connsiteY63" fmla="*/ 50807 h 134720"/>
              <a:gd name="connsiteX64" fmla="*/ 158840 w 558541"/>
              <a:gd name="connsiteY64" fmla="*/ 75670 h 134720"/>
              <a:gd name="connsiteX65" fmla="*/ 176947 w 558541"/>
              <a:gd name="connsiteY65" fmla="*/ 81751 h 134720"/>
              <a:gd name="connsiteX66" fmla="*/ 162624 w 558541"/>
              <a:gd name="connsiteY66" fmla="*/ 132963 h 134720"/>
              <a:gd name="connsiteX67" fmla="*/ 143976 w 558541"/>
              <a:gd name="connsiteY67" fmla="*/ 127558 h 134720"/>
              <a:gd name="connsiteX68" fmla="*/ 158840 w 558541"/>
              <a:gd name="connsiteY68" fmla="*/ 75670 h 134720"/>
              <a:gd name="connsiteX69" fmla="*/ 385243 w 558541"/>
              <a:gd name="connsiteY69" fmla="*/ 0 h 134720"/>
              <a:gd name="connsiteX70" fmla="*/ 401052 w 558541"/>
              <a:gd name="connsiteY70" fmla="*/ 3378 h 134720"/>
              <a:gd name="connsiteX71" fmla="*/ 394972 w 558541"/>
              <a:gd name="connsiteY71" fmla="*/ 23242 h 134720"/>
              <a:gd name="connsiteX72" fmla="*/ 418484 w 558541"/>
              <a:gd name="connsiteY72" fmla="*/ 23242 h 134720"/>
              <a:gd name="connsiteX73" fmla="*/ 418484 w 558541"/>
              <a:gd name="connsiteY73" fmla="*/ 39457 h 134720"/>
              <a:gd name="connsiteX74" fmla="*/ 414295 w 558541"/>
              <a:gd name="connsiteY74" fmla="*/ 39457 h 134720"/>
              <a:gd name="connsiteX75" fmla="*/ 402674 w 558541"/>
              <a:gd name="connsiteY75" fmla="*/ 96750 h 134720"/>
              <a:gd name="connsiteX76" fmla="*/ 418619 w 558541"/>
              <a:gd name="connsiteY76" fmla="*/ 114857 h 134720"/>
              <a:gd name="connsiteX77" fmla="*/ 411187 w 558541"/>
              <a:gd name="connsiteY77" fmla="*/ 133909 h 134720"/>
              <a:gd name="connsiteX78" fmla="*/ 394161 w 558541"/>
              <a:gd name="connsiteY78" fmla="*/ 113505 h 134720"/>
              <a:gd name="connsiteX79" fmla="*/ 378081 w 558541"/>
              <a:gd name="connsiteY79" fmla="*/ 134720 h 134720"/>
              <a:gd name="connsiteX80" fmla="*/ 369433 w 558541"/>
              <a:gd name="connsiteY80" fmla="*/ 117154 h 134720"/>
              <a:gd name="connsiteX81" fmla="*/ 385918 w 558541"/>
              <a:gd name="connsiteY81" fmla="*/ 96480 h 134720"/>
              <a:gd name="connsiteX82" fmla="*/ 377811 w 558541"/>
              <a:gd name="connsiteY82" fmla="*/ 60942 h 134720"/>
              <a:gd name="connsiteX83" fmla="*/ 373892 w 558541"/>
              <a:gd name="connsiteY83" fmla="*/ 67292 h 134720"/>
              <a:gd name="connsiteX84" fmla="*/ 370784 w 558541"/>
              <a:gd name="connsiteY84" fmla="*/ 62023 h 134720"/>
              <a:gd name="connsiteX85" fmla="*/ 326193 w 558541"/>
              <a:gd name="connsiteY85" fmla="*/ 62023 h 134720"/>
              <a:gd name="connsiteX86" fmla="*/ 326193 w 558541"/>
              <a:gd name="connsiteY86" fmla="*/ 44186 h 134720"/>
              <a:gd name="connsiteX87" fmla="*/ 305654 w 558541"/>
              <a:gd name="connsiteY87" fmla="*/ 79319 h 134720"/>
              <a:gd name="connsiteX88" fmla="*/ 320653 w 558541"/>
              <a:gd name="connsiteY88" fmla="*/ 77967 h 134720"/>
              <a:gd name="connsiteX89" fmla="*/ 320112 w 558541"/>
              <a:gd name="connsiteY89" fmla="*/ 92966 h 134720"/>
              <a:gd name="connsiteX90" fmla="*/ 290520 w 558541"/>
              <a:gd name="connsiteY90" fmla="*/ 97020 h 134720"/>
              <a:gd name="connsiteX91" fmla="*/ 285790 w 558541"/>
              <a:gd name="connsiteY91" fmla="*/ 81751 h 134720"/>
              <a:gd name="connsiteX92" fmla="*/ 302411 w 558541"/>
              <a:gd name="connsiteY92" fmla="*/ 56753 h 134720"/>
              <a:gd name="connsiteX93" fmla="*/ 288493 w 558541"/>
              <a:gd name="connsiteY93" fmla="*/ 57969 h 134720"/>
              <a:gd name="connsiteX94" fmla="*/ 284169 w 558541"/>
              <a:gd name="connsiteY94" fmla="*/ 43375 h 134720"/>
              <a:gd name="connsiteX95" fmla="*/ 306059 w 558541"/>
              <a:gd name="connsiteY95" fmla="*/ 811 h 134720"/>
              <a:gd name="connsiteX96" fmla="*/ 322545 w 558541"/>
              <a:gd name="connsiteY96" fmla="*/ 6486 h 134720"/>
              <a:gd name="connsiteX97" fmla="*/ 302546 w 558541"/>
              <a:gd name="connsiteY97" fmla="*/ 42159 h 134720"/>
              <a:gd name="connsiteX98" fmla="*/ 310789 w 558541"/>
              <a:gd name="connsiteY98" fmla="*/ 41889 h 134720"/>
              <a:gd name="connsiteX99" fmla="*/ 315653 w 558541"/>
              <a:gd name="connsiteY99" fmla="*/ 32835 h 134720"/>
              <a:gd name="connsiteX100" fmla="*/ 326193 w 558541"/>
              <a:gd name="connsiteY100" fmla="*/ 36754 h 134720"/>
              <a:gd name="connsiteX101" fmla="*/ 326193 w 558541"/>
              <a:gd name="connsiteY101" fmla="*/ 11351 h 134720"/>
              <a:gd name="connsiteX102" fmla="*/ 337138 w 558541"/>
              <a:gd name="connsiteY102" fmla="*/ 11351 h 134720"/>
              <a:gd name="connsiteX103" fmla="*/ 340787 w 558541"/>
              <a:gd name="connsiteY103" fmla="*/ 676 h 134720"/>
              <a:gd name="connsiteX104" fmla="*/ 357947 w 558541"/>
              <a:gd name="connsiteY104" fmla="*/ 676 h 134720"/>
              <a:gd name="connsiteX105" fmla="*/ 353488 w 558541"/>
              <a:gd name="connsiteY105" fmla="*/ 11351 h 134720"/>
              <a:gd name="connsiteX106" fmla="*/ 370784 w 558541"/>
              <a:gd name="connsiteY106" fmla="*/ 11351 h 134720"/>
              <a:gd name="connsiteX107" fmla="*/ 370784 w 558541"/>
              <a:gd name="connsiteY107" fmla="*/ 44321 h 134720"/>
              <a:gd name="connsiteX108" fmla="*/ 385243 w 558541"/>
              <a:gd name="connsiteY108" fmla="*/ 0 h 134720"/>
              <a:gd name="connsiteX109" fmla="*/ 369298 w 558541"/>
              <a:gd name="connsiteY109" fmla="*/ 117965 h 134720"/>
              <a:gd name="connsiteX110" fmla="*/ 357947 w 558541"/>
              <a:gd name="connsiteY110" fmla="*/ 131342 h 134720"/>
              <a:gd name="connsiteX111" fmla="*/ 342678 w 558541"/>
              <a:gd name="connsiteY111" fmla="*/ 132153 h 134720"/>
              <a:gd name="connsiteX112" fmla="*/ 339570 w 558541"/>
              <a:gd name="connsiteY112" fmla="*/ 118910 h 134720"/>
              <a:gd name="connsiteX113" fmla="*/ 327950 w 558541"/>
              <a:gd name="connsiteY113" fmla="*/ 134315 h 134720"/>
              <a:gd name="connsiteX114" fmla="*/ 316059 w 558541"/>
              <a:gd name="connsiteY114" fmla="*/ 123640 h 134720"/>
              <a:gd name="connsiteX115" fmla="*/ 319437 w 558541"/>
              <a:gd name="connsiteY115" fmla="*/ 120397 h 134720"/>
              <a:gd name="connsiteX116" fmla="*/ 288763 w 558541"/>
              <a:gd name="connsiteY116" fmla="*/ 125802 h 134720"/>
              <a:gd name="connsiteX117" fmla="*/ 285250 w 558541"/>
              <a:gd name="connsiteY117" fmla="*/ 108641 h 134720"/>
              <a:gd name="connsiteX118" fmla="*/ 322950 w 558541"/>
              <a:gd name="connsiteY118" fmla="*/ 103506 h 134720"/>
              <a:gd name="connsiteX119" fmla="*/ 322545 w 558541"/>
              <a:gd name="connsiteY119" fmla="*/ 116884 h 134720"/>
              <a:gd name="connsiteX120" fmla="*/ 330922 w 558541"/>
              <a:gd name="connsiteY120" fmla="*/ 83372 h 134720"/>
              <a:gd name="connsiteX121" fmla="*/ 322950 w 558541"/>
              <a:gd name="connsiteY121" fmla="*/ 83372 h 134720"/>
              <a:gd name="connsiteX122" fmla="*/ 322950 w 558541"/>
              <a:gd name="connsiteY122" fmla="*/ 71481 h 134720"/>
              <a:gd name="connsiteX123" fmla="*/ 341732 w 558541"/>
              <a:gd name="connsiteY123" fmla="*/ 71481 h 134720"/>
              <a:gd name="connsiteX124" fmla="*/ 339030 w 558541"/>
              <a:gd name="connsiteY124" fmla="*/ 64590 h 134720"/>
              <a:gd name="connsiteX125" fmla="*/ 355245 w 558541"/>
              <a:gd name="connsiteY125" fmla="*/ 64590 h 134720"/>
              <a:gd name="connsiteX126" fmla="*/ 357137 w 558541"/>
              <a:gd name="connsiteY126" fmla="*/ 71481 h 134720"/>
              <a:gd name="connsiteX127" fmla="*/ 374433 w 558541"/>
              <a:gd name="connsiteY127" fmla="*/ 71481 h 134720"/>
              <a:gd name="connsiteX128" fmla="*/ 374433 w 558541"/>
              <a:gd name="connsiteY128" fmla="*/ 83372 h 134720"/>
              <a:gd name="connsiteX129" fmla="*/ 345246 w 558541"/>
              <a:gd name="connsiteY129" fmla="*/ 83372 h 134720"/>
              <a:gd name="connsiteX130" fmla="*/ 344975 w 558541"/>
              <a:gd name="connsiteY130" fmla="*/ 90669 h 134720"/>
              <a:gd name="connsiteX131" fmla="*/ 370109 w 558541"/>
              <a:gd name="connsiteY131" fmla="*/ 90669 h 134720"/>
              <a:gd name="connsiteX132" fmla="*/ 369298 w 558541"/>
              <a:gd name="connsiteY132" fmla="*/ 117965 h 134720"/>
              <a:gd name="connsiteX133" fmla="*/ 394026 w 558541"/>
              <a:gd name="connsiteY133" fmla="*/ 76886 h 134720"/>
              <a:gd name="connsiteX134" fmla="*/ 399566 w 558541"/>
              <a:gd name="connsiteY134" fmla="*/ 39457 h 134720"/>
              <a:gd name="connsiteX135" fmla="*/ 388621 w 558541"/>
              <a:gd name="connsiteY135" fmla="*/ 39457 h 134720"/>
              <a:gd name="connsiteX136" fmla="*/ 388486 w 558541"/>
              <a:gd name="connsiteY136" fmla="*/ 39862 h 134720"/>
              <a:gd name="connsiteX137" fmla="*/ 394026 w 558541"/>
              <a:gd name="connsiteY137" fmla="*/ 76886 h 134720"/>
              <a:gd name="connsiteX138" fmla="*/ 343894 w 558541"/>
              <a:gd name="connsiteY138" fmla="*/ 102560 h 134720"/>
              <a:gd name="connsiteX139" fmla="*/ 339976 w 558541"/>
              <a:gd name="connsiteY139" fmla="*/ 118235 h 134720"/>
              <a:gd name="connsiteX140" fmla="*/ 348894 w 558541"/>
              <a:gd name="connsiteY140" fmla="*/ 118505 h 134720"/>
              <a:gd name="connsiteX141" fmla="*/ 355110 w 558541"/>
              <a:gd name="connsiteY141" fmla="*/ 114451 h 134720"/>
              <a:gd name="connsiteX142" fmla="*/ 355515 w 558541"/>
              <a:gd name="connsiteY142" fmla="*/ 102560 h 134720"/>
              <a:gd name="connsiteX143" fmla="*/ 356596 w 558541"/>
              <a:gd name="connsiteY143" fmla="*/ 23377 h 134720"/>
              <a:gd name="connsiteX144" fmla="*/ 340381 w 558541"/>
              <a:gd name="connsiteY144" fmla="*/ 23377 h 134720"/>
              <a:gd name="connsiteX145" fmla="*/ 340381 w 558541"/>
              <a:gd name="connsiteY145" fmla="*/ 32025 h 134720"/>
              <a:gd name="connsiteX146" fmla="*/ 356596 w 558541"/>
              <a:gd name="connsiteY146" fmla="*/ 32025 h 134720"/>
              <a:gd name="connsiteX147" fmla="*/ 356596 w 558541"/>
              <a:gd name="connsiteY147" fmla="*/ 49996 h 134720"/>
              <a:gd name="connsiteX148" fmla="*/ 356596 w 558541"/>
              <a:gd name="connsiteY148" fmla="*/ 41348 h 134720"/>
              <a:gd name="connsiteX149" fmla="*/ 340381 w 558541"/>
              <a:gd name="connsiteY149" fmla="*/ 41348 h 134720"/>
              <a:gd name="connsiteX150" fmla="*/ 340381 w 558541"/>
              <a:gd name="connsiteY150" fmla="*/ 49996 h 134720"/>
              <a:gd name="connsiteX151" fmla="*/ 448279 w 558541"/>
              <a:gd name="connsiteY151" fmla="*/ 109452 h 134720"/>
              <a:gd name="connsiteX152" fmla="*/ 448279 w 558541"/>
              <a:gd name="connsiteY152" fmla="*/ 86683 h 134720"/>
              <a:gd name="connsiteX153" fmla="*/ 435172 w 558541"/>
              <a:gd name="connsiteY153" fmla="*/ 91615 h 134720"/>
              <a:gd name="connsiteX154" fmla="*/ 426794 w 558541"/>
              <a:gd name="connsiteY154" fmla="*/ 77427 h 134720"/>
              <a:gd name="connsiteX155" fmla="*/ 460170 w 558541"/>
              <a:gd name="connsiteY155" fmla="*/ 61617 h 134720"/>
              <a:gd name="connsiteX156" fmla="*/ 433685 w 558541"/>
              <a:gd name="connsiteY156" fmla="*/ 61617 h 134720"/>
              <a:gd name="connsiteX157" fmla="*/ 438820 w 558541"/>
              <a:gd name="connsiteY157" fmla="*/ 29187 h 134720"/>
              <a:gd name="connsiteX158" fmla="*/ 470169 w 558541"/>
              <a:gd name="connsiteY158" fmla="*/ 29187 h 134720"/>
              <a:gd name="connsiteX159" fmla="*/ 470304 w 558541"/>
              <a:gd name="connsiteY159" fmla="*/ 21620 h 134720"/>
              <a:gd name="connsiteX160" fmla="*/ 434226 w 558541"/>
              <a:gd name="connsiteY160" fmla="*/ 21620 h 134720"/>
              <a:gd name="connsiteX161" fmla="*/ 434226 w 558541"/>
              <a:gd name="connsiteY161" fmla="*/ 9189 h 134720"/>
              <a:gd name="connsiteX162" fmla="*/ 470304 w 558541"/>
              <a:gd name="connsiteY162" fmla="*/ 9189 h 134720"/>
              <a:gd name="connsiteX163" fmla="*/ 470304 w 558541"/>
              <a:gd name="connsiteY163" fmla="*/ 270 h 134720"/>
              <a:gd name="connsiteX164" fmla="*/ 487060 w 558541"/>
              <a:gd name="connsiteY164" fmla="*/ 270 h 134720"/>
              <a:gd name="connsiteX165" fmla="*/ 487060 w 558541"/>
              <a:gd name="connsiteY165" fmla="*/ 9189 h 134720"/>
              <a:gd name="connsiteX166" fmla="*/ 503951 w 558541"/>
              <a:gd name="connsiteY166" fmla="*/ 9189 h 134720"/>
              <a:gd name="connsiteX167" fmla="*/ 503951 w 558541"/>
              <a:gd name="connsiteY167" fmla="*/ 270 h 134720"/>
              <a:gd name="connsiteX168" fmla="*/ 520706 w 558541"/>
              <a:gd name="connsiteY168" fmla="*/ 270 h 134720"/>
              <a:gd name="connsiteX169" fmla="*/ 520706 w 558541"/>
              <a:gd name="connsiteY169" fmla="*/ 9189 h 134720"/>
              <a:gd name="connsiteX170" fmla="*/ 552596 w 558541"/>
              <a:gd name="connsiteY170" fmla="*/ 9189 h 134720"/>
              <a:gd name="connsiteX171" fmla="*/ 552596 w 558541"/>
              <a:gd name="connsiteY171" fmla="*/ 41619 h 134720"/>
              <a:gd name="connsiteX172" fmla="*/ 520706 w 558541"/>
              <a:gd name="connsiteY172" fmla="*/ 41619 h 134720"/>
              <a:gd name="connsiteX173" fmla="*/ 520706 w 558541"/>
              <a:gd name="connsiteY173" fmla="*/ 49186 h 134720"/>
              <a:gd name="connsiteX174" fmla="*/ 557731 w 558541"/>
              <a:gd name="connsiteY174" fmla="*/ 49186 h 134720"/>
              <a:gd name="connsiteX175" fmla="*/ 556751 w 558541"/>
              <a:gd name="connsiteY175" fmla="*/ 67326 h 134720"/>
              <a:gd name="connsiteX176" fmla="*/ 552697 w 558541"/>
              <a:gd name="connsiteY176" fmla="*/ 78339 h 134720"/>
              <a:gd name="connsiteX177" fmla="*/ 542596 w 558541"/>
              <a:gd name="connsiteY177" fmla="*/ 82089 h 134720"/>
              <a:gd name="connsiteX178" fmla="*/ 542596 w 558541"/>
              <a:gd name="connsiteY178" fmla="*/ 106749 h 134720"/>
              <a:gd name="connsiteX179" fmla="*/ 525571 w 558541"/>
              <a:gd name="connsiteY179" fmla="*/ 106749 h 134720"/>
              <a:gd name="connsiteX180" fmla="*/ 525571 w 558541"/>
              <a:gd name="connsiteY180" fmla="*/ 85805 h 134720"/>
              <a:gd name="connsiteX181" fmla="*/ 465305 w 558541"/>
              <a:gd name="connsiteY181" fmla="*/ 85805 h 134720"/>
              <a:gd name="connsiteX182" fmla="*/ 465305 w 558541"/>
              <a:gd name="connsiteY182" fmla="*/ 109452 h 134720"/>
              <a:gd name="connsiteX183" fmla="*/ 486925 w 558541"/>
              <a:gd name="connsiteY183" fmla="*/ 29187 h 134720"/>
              <a:gd name="connsiteX184" fmla="*/ 503951 w 558541"/>
              <a:gd name="connsiteY184" fmla="*/ 29187 h 134720"/>
              <a:gd name="connsiteX185" fmla="*/ 503951 w 558541"/>
              <a:gd name="connsiteY185" fmla="*/ 21620 h 134720"/>
              <a:gd name="connsiteX186" fmla="*/ 487060 w 558541"/>
              <a:gd name="connsiteY186" fmla="*/ 21620 h 134720"/>
              <a:gd name="connsiteX187" fmla="*/ 486925 w 558541"/>
              <a:gd name="connsiteY187" fmla="*/ 29187 h 134720"/>
              <a:gd name="connsiteX188" fmla="*/ 536651 w 558541"/>
              <a:gd name="connsiteY188" fmla="*/ 29187 h 134720"/>
              <a:gd name="connsiteX189" fmla="*/ 536651 w 558541"/>
              <a:gd name="connsiteY189" fmla="*/ 21620 h 134720"/>
              <a:gd name="connsiteX190" fmla="*/ 520706 w 558541"/>
              <a:gd name="connsiteY190" fmla="*/ 21620 h 134720"/>
              <a:gd name="connsiteX191" fmla="*/ 520706 w 558541"/>
              <a:gd name="connsiteY191" fmla="*/ 29187 h 134720"/>
              <a:gd name="connsiteX192" fmla="*/ 484425 w 558541"/>
              <a:gd name="connsiteY192" fmla="*/ 49186 h 134720"/>
              <a:gd name="connsiteX193" fmla="*/ 503951 w 558541"/>
              <a:gd name="connsiteY193" fmla="*/ 49186 h 134720"/>
              <a:gd name="connsiteX194" fmla="*/ 503951 w 558541"/>
              <a:gd name="connsiteY194" fmla="*/ 41619 h 134720"/>
              <a:gd name="connsiteX195" fmla="*/ 485911 w 558541"/>
              <a:gd name="connsiteY195" fmla="*/ 41619 h 134720"/>
              <a:gd name="connsiteX196" fmla="*/ 484425 w 558541"/>
              <a:gd name="connsiteY196" fmla="*/ 49186 h 134720"/>
              <a:gd name="connsiteX197" fmla="*/ 452873 w 558541"/>
              <a:gd name="connsiteY197" fmla="*/ 41619 h 134720"/>
              <a:gd name="connsiteX198" fmla="*/ 451387 w 558541"/>
              <a:gd name="connsiteY198" fmla="*/ 49186 h 134720"/>
              <a:gd name="connsiteX199" fmla="*/ 467196 w 558541"/>
              <a:gd name="connsiteY199" fmla="*/ 49186 h 134720"/>
              <a:gd name="connsiteX200" fmla="*/ 468953 w 558541"/>
              <a:gd name="connsiteY200" fmla="*/ 41619 h 134720"/>
              <a:gd name="connsiteX201" fmla="*/ 527868 w 558541"/>
              <a:gd name="connsiteY201" fmla="*/ 69319 h 134720"/>
              <a:gd name="connsiteX202" fmla="*/ 539185 w 558541"/>
              <a:gd name="connsiteY202" fmla="*/ 68948 h 134720"/>
              <a:gd name="connsiteX203" fmla="*/ 540941 w 558541"/>
              <a:gd name="connsiteY203" fmla="*/ 66549 h 134720"/>
              <a:gd name="connsiteX204" fmla="*/ 541515 w 558541"/>
              <a:gd name="connsiteY204" fmla="*/ 61617 h 134720"/>
              <a:gd name="connsiteX205" fmla="*/ 520706 w 558541"/>
              <a:gd name="connsiteY205" fmla="*/ 61617 h 134720"/>
              <a:gd name="connsiteX206" fmla="*/ 520706 w 558541"/>
              <a:gd name="connsiteY206" fmla="*/ 71887 h 134720"/>
              <a:gd name="connsiteX207" fmla="*/ 503951 w 558541"/>
              <a:gd name="connsiteY207" fmla="*/ 71887 h 134720"/>
              <a:gd name="connsiteX208" fmla="*/ 503951 w 558541"/>
              <a:gd name="connsiteY208" fmla="*/ 61617 h 134720"/>
              <a:gd name="connsiteX209" fmla="*/ 479763 w 558541"/>
              <a:gd name="connsiteY209" fmla="*/ 61617 h 134720"/>
              <a:gd name="connsiteX210" fmla="*/ 469629 w 558541"/>
              <a:gd name="connsiteY210" fmla="*/ 74049 h 134720"/>
              <a:gd name="connsiteX211" fmla="*/ 529354 w 558541"/>
              <a:gd name="connsiteY211" fmla="*/ 74049 h 134720"/>
              <a:gd name="connsiteX212" fmla="*/ 487060 w 558541"/>
              <a:gd name="connsiteY212" fmla="*/ 89453 h 134720"/>
              <a:gd name="connsiteX213" fmla="*/ 504356 w 558541"/>
              <a:gd name="connsiteY213" fmla="*/ 89453 h 134720"/>
              <a:gd name="connsiteX214" fmla="*/ 502059 w 558541"/>
              <a:gd name="connsiteY214" fmla="*/ 102898 h 134720"/>
              <a:gd name="connsiteX215" fmla="*/ 558541 w 558541"/>
              <a:gd name="connsiteY215" fmla="*/ 119991 h 134720"/>
              <a:gd name="connsiteX216" fmla="*/ 550299 w 558541"/>
              <a:gd name="connsiteY216" fmla="*/ 134720 h 134720"/>
              <a:gd name="connsiteX217" fmla="*/ 495370 w 558541"/>
              <a:gd name="connsiteY217" fmla="*/ 115735 h 134720"/>
              <a:gd name="connsiteX218" fmla="*/ 439090 w 558541"/>
              <a:gd name="connsiteY218" fmla="*/ 134450 h 134720"/>
              <a:gd name="connsiteX219" fmla="*/ 431794 w 558541"/>
              <a:gd name="connsiteY219" fmla="*/ 118235 h 134720"/>
              <a:gd name="connsiteX220" fmla="*/ 473851 w 558541"/>
              <a:gd name="connsiteY220" fmla="*/ 111107 h 134720"/>
              <a:gd name="connsiteX221" fmla="*/ 487060 w 558541"/>
              <a:gd name="connsiteY221" fmla="*/ 89453 h 13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558541" h="134720">
                <a:moveTo>
                  <a:pt x="4865" y="109452"/>
                </a:moveTo>
                <a:lnTo>
                  <a:pt x="61752" y="109452"/>
                </a:lnTo>
                <a:lnTo>
                  <a:pt x="61752" y="86480"/>
                </a:lnTo>
                <a:lnTo>
                  <a:pt x="21755" y="86480"/>
                </a:lnTo>
                <a:lnTo>
                  <a:pt x="21755" y="68238"/>
                </a:lnTo>
                <a:lnTo>
                  <a:pt x="61752" y="68238"/>
                </a:lnTo>
                <a:lnTo>
                  <a:pt x="61752" y="45808"/>
                </a:lnTo>
                <a:lnTo>
                  <a:pt x="29052" y="45808"/>
                </a:lnTo>
                <a:cubicBezTo>
                  <a:pt x="23151" y="57428"/>
                  <a:pt x="16530" y="68283"/>
                  <a:pt x="9189" y="78373"/>
                </a:cubicBezTo>
                <a:cubicBezTo>
                  <a:pt x="6396" y="70896"/>
                  <a:pt x="3333" y="63149"/>
                  <a:pt x="0" y="55131"/>
                </a:cubicBezTo>
                <a:cubicBezTo>
                  <a:pt x="9278" y="42790"/>
                  <a:pt x="17161" y="26349"/>
                  <a:pt x="23647" y="5810"/>
                </a:cubicBezTo>
                <a:lnTo>
                  <a:pt x="43781" y="10810"/>
                </a:lnTo>
                <a:cubicBezTo>
                  <a:pt x="41799" y="16530"/>
                  <a:pt x="39681" y="22115"/>
                  <a:pt x="37430" y="27566"/>
                </a:cubicBezTo>
                <a:lnTo>
                  <a:pt x="61752" y="27566"/>
                </a:lnTo>
                <a:lnTo>
                  <a:pt x="61752" y="811"/>
                </a:lnTo>
                <a:lnTo>
                  <a:pt x="82021" y="811"/>
                </a:lnTo>
                <a:lnTo>
                  <a:pt x="82021" y="27566"/>
                </a:lnTo>
                <a:lnTo>
                  <a:pt x="126883" y="27566"/>
                </a:lnTo>
                <a:lnTo>
                  <a:pt x="126883" y="45808"/>
                </a:lnTo>
                <a:lnTo>
                  <a:pt x="82021" y="45808"/>
                </a:lnTo>
                <a:lnTo>
                  <a:pt x="82021" y="68238"/>
                </a:lnTo>
                <a:lnTo>
                  <a:pt x="121613" y="68238"/>
                </a:lnTo>
                <a:lnTo>
                  <a:pt x="121613" y="86480"/>
                </a:lnTo>
                <a:lnTo>
                  <a:pt x="82021" y="86480"/>
                </a:lnTo>
                <a:lnTo>
                  <a:pt x="82021" y="109452"/>
                </a:lnTo>
                <a:lnTo>
                  <a:pt x="131747" y="109452"/>
                </a:lnTo>
                <a:lnTo>
                  <a:pt x="131747" y="128234"/>
                </a:lnTo>
                <a:lnTo>
                  <a:pt x="4865" y="128234"/>
                </a:lnTo>
                <a:close/>
                <a:moveTo>
                  <a:pt x="157759" y="4054"/>
                </a:moveTo>
                <a:cubicBezTo>
                  <a:pt x="166497" y="10540"/>
                  <a:pt x="174199" y="16620"/>
                  <a:pt x="180865" y="22296"/>
                </a:cubicBezTo>
                <a:lnTo>
                  <a:pt x="168434" y="35538"/>
                </a:lnTo>
                <a:cubicBezTo>
                  <a:pt x="163749" y="31124"/>
                  <a:pt x="156453" y="24638"/>
                  <a:pt x="146544" y="16080"/>
                </a:cubicBezTo>
                <a:close/>
                <a:moveTo>
                  <a:pt x="179244" y="39457"/>
                </a:moveTo>
                <a:lnTo>
                  <a:pt x="217214" y="39457"/>
                </a:lnTo>
                <a:lnTo>
                  <a:pt x="217214" y="23579"/>
                </a:lnTo>
                <a:lnTo>
                  <a:pt x="183703" y="24863"/>
                </a:lnTo>
                <a:cubicBezTo>
                  <a:pt x="183163" y="20179"/>
                  <a:pt x="182352" y="14999"/>
                  <a:pt x="181271" y="9324"/>
                </a:cubicBezTo>
                <a:cubicBezTo>
                  <a:pt x="211269" y="8693"/>
                  <a:pt x="240005" y="7116"/>
                  <a:pt x="267481" y="4594"/>
                </a:cubicBezTo>
                <a:lnTo>
                  <a:pt x="269778" y="20269"/>
                </a:lnTo>
                <a:cubicBezTo>
                  <a:pt x="258968" y="21125"/>
                  <a:pt x="247753" y="21890"/>
                  <a:pt x="236132" y="22566"/>
                </a:cubicBezTo>
                <a:lnTo>
                  <a:pt x="236132" y="39457"/>
                </a:lnTo>
                <a:lnTo>
                  <a:pt x="274372" y="39457"/>
                </a:lnTo>
                <a:lnTo>
                  <a:pt x="274372" y="55672"/>
                </a:lnTo>
                <a:lnTo>
                  <a:pt x="236132" y="55672"/>
                </a:lnTo>
                <a:lnTo>
                  <a:pt x="236132" y="72698"/>
                </a:lnTo>
                <a:lnTo>
                  <a:pt x="268967" y="72698"/>
                </a:lnTo>
                <a:lnTo>
                  <a:pt x="268967" y="134044"/>
                </a:lnTo>
                <a:lnTo>
                  <a:pt x="250590" y="134044"/>
                </a:lnTo>
                <a:lnTo>
                  <a:pt x="250590" y="127288"/>
                </a:lnTo>
                <a:lnTo>
                  <a:pt x="202891" y="127288"/>
                </a:lnTo>
                <a:lnTo>
                  <a:pt x="202891" y="134180"/>
                </a:lnTo>
                <a:lnTo>
                  <a:pt x="184514" y="134180"/>
                </a:lnTo>
                <a:lnTo>
                  <a:pt x="184514" y="72698"/>
                </a:lnTo>
                <a:lnTo>
                  <a:pt x="217214" y="72698"/>
                </a:lnTo>
                <a:lnTo>
                  <a:pt x="217214" y="55672"/>
                </a:lnTo>
                <a:lnTo>
                  <a:pt x="179244" y="55672"/>
                </a:lnTo>
                <a:close/>
                <a:moveTo>
                  <a:pt x="250590" y="88642"/>
                </a:moveTo>
                <a:lnTo>
                  <a:pt x="202891" y="88642"/>
                </a:lnTo>
                <a:lnTo>
                  <a:pt x="202891" y="111343"/>
                </a:lnTo>
                <a:lnTo>
                  <a:pt x="250590" y="111343"/>
                </a:lnTo>
                <a:close/>
                <a:moveTo>
                  <a:pt x="152759" y="37565"/>
                </a:moveTo>
                <a:cubicBezTo>
                  <a:pt x="161767" y="44501"/>
                  <a:pt x="170100" y="51303"/>
                  <a:pt x="177758" y="57969"/>
                </a:cubicBezTo>
                <a:lnTo>
                  <a:pt x="165191" y="71887"/>
                </a:lnTo>
                <a:cubicBezTo>
                  <a:pt x="156813" y="64049"/>
                  <a:pt x="148976" y="57023"/>
                  <a:pt x="141679" y="50807"/>
                </a:cubicBezTo>
                <a:close/>
                <a:moveTo>
                  <a:pt x="158840" y="75670"/>
                </a:moveTo>
                <a:cubicBezTo>
                  <a:pt x="164965" y="78103"/>
                  <a:pt x="171001" y="80129"/>
                  <a:pt x="176947" y="81751"/>
                </a:cubicBezTo>
                <a:cubicBezTo>
                  <a:pt x="172172" y="101749"/>
                  <a:pt x="167398" y="118820"/>
                  <a:pt x="162624" y="132963"/>
                </a:cubicBezTo>
                <a:cubicBezTo>
                  <a:pt x="156227" y="130891"/>
                  <a:pt x="150011" y="129090"/>
                  <a:pt x="143976" y="127558"/>
                </a:cubicBezTo>
                <a:cubicBezTo>
                  <a:pt x="148841" y="113595"/>
                  <a:pt x="153795" y="96299"/>
                  <a:pt x="158840" y="75670"/>
                </a:cubicBezTo>
                <a:close/>
                <a:moveTo>
                  <a:pt x="385243" y="0"/>
                </a:moveTo>
                <a:lnTo>
                  <a:pt x="401052" y="3378"/>
                </a:lnTo>
                <a:cubicBezTo>
                  <a:pt x="399161" y="10315"/>
                  <a:pt x="397134" y="16936"/>
                  <a:pt x="394972" y="23242"/>
                </a:cubicBezTo>
                <a:lnTo>
                  <a:pt x="418484" y="23242"/>
                </a:lnTo>
                <a:lnTo>
                  <a:pt x="418484" y="39457"/>
                </a:lnTo>
                <a:lnTo>
                  <a:pt x="414295" y="39457"/>
                </a:lnTo>
                <a:cubicBezTo>
                  <a:pt x="412763" y="61977"/>
                  <a:pt x="408890" y="81075"/>
                  <a:pt x="402674" y="96750"/>
                </a:cubicBezTo>
                <a:cubicBezTo>
                  <a:pt x="406998" y="103866"/>
                  <a:pt x="412313" y="109902"/>
                  <a:pt x="418619" y="114857"/>
                </a:cubicBezTo>
                <a:cubicBezTo>
                  <a:pt x="417627" y="117289"/>
                  <a:pt x="415150" y="123640"/>
                  <a:pt x="411187" y="133909"/>
                </a:cubicBezTo>
                <a:cubicBezTo>
                  <a:pt x="404611" y="127964"/>
                  <a:pt x="398935" y="121162"/>
                  <a:pt x="394161" y="113505"/>
                </a:cubicBezTo>
                <a:cubicBezTo>
                  <a:pt x="389297" y="121703"/>
                  <a:pt x="383936" y="128775"/>
                  <a:pt x="378081" y="134720"/>
                </a:cubicBezTo>
                <a:cubicBezTo>
                  <a:pt x="374657" y="127423"/>
                  <a:pt x="371775" y="121568"/>
                  <a:pt x="369433" y="117154"/>
                </a:cubicBezTo>
                <a:cubicBezTo>
                  <a:pt x="375829" y="111479"/>
                  <a:pt x="381324" y="104587"/>
                  <a:pt x="385918" y="96480"/>
                </a:cubicBezTo>
                <a:cubicBezTo>
                  <a:pt x="381865" y="85940"/>
                  <a:pt x="379162" y="74094"/>
                  <a:pt x="377811" y="60942"/>
                </a:cubicBezTo>
                <a:cubicBezTo>
                  <a:pt x="376549" y="63104"/>
                  <a:pt x="375244" y="65220"/>
                  <a:pt x="373892" y="67292"/>
                </a:cubicBezTo>
                <a:cubicBezTo>
                  <a:pt x="372901" y="65671"/>
                  <a:pt x="371865" y="63914"/>
                  <a:pt x="370784" y="62023"/>
                </a:cubicBezTo>
                <a:lnTo>
                  <a:pt x="326193" y="62023"/>
                </a:lnTo>
                <a:lnTo>
                  <a:pt x="326193" y="44186"/>
                </a:lnTo>
                <a:cubicBezTo>
                  <a:pt x="318265" y="58239"/>
                  <a:pt x="311419" y="69950"/>
                  <a:pt x="305654" y="79319"/>
                </a:cubicBezTo>
                <a:cubicBezTo>
                  <a:pt x="313040" y="78688"/>
                  <a:pt x="318040" y="78238"/>
                  <a:pt x="320653" y="77967"/>
                </a:cubicBezTo>
                <a:cubicBezTo>
                  <a:pt x="320292" y="84363"/>
                  <a:pt x="320112" y="89363"/>
                  <a:pt x="320112" y="92966"/>
                </a:cubicBezTo>
                <a:cubicBezTo>
                  <a:pt x="306330" y="94047"/>
                  <a:pt x="296465" y="95399"/>
                  <a:pt x="290520" y="97020"/>
                </a:cubicBezTo>
                <a:lnTo>
                  <a:pt x="285790" y="81751"/>
                </a:lnTo>
                <a:cubicBezTo>
                  <a:pt x="289844" y="77247"/>
                  <a:pt x="295384" y="68914"/>
                  <a:pt x="302411" y="56753"/>
                </a:cubicBezTo>
                <a:cubicBezTo>
                  <a:pt x="297636" y="57113"/>
                  <a:pt x="292997" y="57518"/>
                  <a:pt x="288493" y="57969"/>
                </a:cubicBezTo>
                <a:lnTo>
                  <a:pt x="284169" y="43375"/>
                </a:lnTo>
                <a:cubicBezTo>
                  <a:pt x="288943" y="37249"/>
                  <a:pt x="296240" y="23061"/>
                  <a:pt x="306059" y="811"/>
                </a:cubicBezTo>
                <a:lnTo>
                  <a:pt x="322545" y="6486"/>
                </a:lnTo>
                <a:cubicBezTo>
                  <a:pt x="314978" y="21170"/>
                  <a:pt x="308311" y="33061"/>
                  <a:pt x="302546" y="42159"/>
                </a:cubicBezTo>
                <a:cubicBezTo>
                  <a:pt x="304798" y="42159"/>
                  <a:pt x="307546" y="42069"/>
                  <a:pt x="310789" y="41889"/>
                </a:cubicBezTo>
                <a:cubicBezTo>
                  <a:pt x="312320" y="39006"/>
                  <a:pt x="313941" y="35988"/>
                  <a:pt x="315653" y="32835"/>
                </a:cubicBezTo>
                <a:lnTo>
                  <a:pt x="326193" y="36754"/>
                </a:lnTo>
                <a:lnTo>
                  <a:pt x="326193" y="11351"/>
                </a:lnTo>
                <a:lnTo>
                  <a:pt x="337138" y="11351"/>
                </a:lnTo>
                <a:cubicBezTo>
                  <a:pt x="338399" y="8017"/>
                  <a:pt x="339615" y="4459"/>
                  <a:pt x="340787" y="676"/>
                </a:cubicBezTo>
                <a:lnTo>
                  <a:pt x="357947" y="676"/>
                </a:lnTo>
                <a:cubicBezTo>
                  <a:pt x="356416" y="4459"/>
                  <a:pt x="354929" y="8017"/>
                  <a:pt x="353488" y="11351"/>
                </a:cubicBezTo>
                <a:lnTo>
                  <a:pt x="370784" y="11351"/>
                </a:lnTo>
                <a:lnTo>
                  <a:pt x="370784" y="44321"/>
                </a:lnTo>
                <a:cubicBezTo>
                  <a:pt x="377000" y="30628"/>
                  <a:pt x="381819" y="15855"/>
                  <a:pt x="385243" y="0"/>
                </a:cubicBezTo>
                <a:close/>
                <a:moveTo>
                  <a:pt x="369298" y="117965"/>
                </a:moveTo>
                <a:cubicBezTo>
                  <a:pt x="369208" y="126432"/>
                  <a:pt x="365424" y="130891"/>
                  <a:pt x="357947" y="131342"/>
                </a:cubicBezTo>
                <a:cubicBezTo>
                  <a:pt x="354254" y="131612"/>
                  <a:pt x="349164" y="131882"/>
                  <a:pt x="342678" y="132153"/>
                </a:cubicBezTo>
                <a:cubicBezTo>
                  <a:pt x="341957" y="128459"/>
                  <a:pt x="340922" y="124045"/>
                  <a:pt x="339570" y="118910"/>
                </a:cubicBezTo>
                <a:cubicBezTo>
                  <a:pt x="337048" y="124225"/>
                  <a:pt x="333174" y="129360"/>
                  <a:pt x="327950" y="134315"/>
                </a:cubicBezTo>
                <a:cubicBezTo>
                  <a:pt x="325066" y="131432"/>
                  <a:pt x="321103" y="127874"/>
                  <a:pt x="316059" y="123640"/>
                </a:cubicBezTo>
                <a:cubicBezTo>
                  <a:pt x="317229" y="122559"/>
                  <a:pt x="318356" y="121478"/>
                  <a:pt x="319437" y="120397"/>
                </a:cubicBezTo>
                <a:cubicBezTo>
                  <a:pt x="308716" y="122198"/>
                  <a:pt x="298492" y="124000"/>
                  <a:pt x="288763" y="125802"/>
                </a:cubicBezTo>
                <a:lnTo>
                  <a:pt x="285250" y="108641"/>
                </a:lnTo>
                <a:cubicBezTo>
                  <a:pt x="298402" y="107109"/>
                  <a:pt x="310969" y="105398"/>
                  <a:pt x="322950" y="103506"/>
                </a:cubicBezTo>
                <a:cubicBezTo>
                  <a:pt x="322769" y="108010"/>
                  <a:pt x="322634" y="112469"/>
                  <a:pt x="322545" y="116884"/>
                </a:cubicBezTo>
                <a:cubicBezTo>
                  <a:pt x="328130" y="111208"/>
                  <a:pt x="330922" y="100038"/>
                  <a:pt x="330922" y="83372"/>
                </a:cubicBezTo>
                <a:lnTo>
                  <a:pt x="322950" y="83372"/>
                </a:lnTo>
                <a:lnTo>
                  <a:pt x="322950" y="71481"/>
                </a:lnTo>
                <a:lnTo>
                  <a:pt x="341732" y="71481"/>
                </a:lnTo>
                <a:cubicBezTo>
                  <a:pt x="340831" y="69139"/>
                  <a:pt x="339930" y="66842"/>
                  <a:pt x="339030" y="64590"/>
                </a:cubicBezTo>
                <a:lnTo>
                  <a:pt x="355245" y="64590"/>
                </a:lnTo>
                <a:cubicBezTo>
                  <a:pt x="355875" y="66932"/>
                  <a:pt x="356506" y="69229"/>
                  <a:pt x="357137" y="71481"/>
                </a:cubicBezTo>
                <a:lnTo>
                  <a:pt x="374433" y="71481"/>
                </a:lnTo>
                <a:lnTo>
                  <a:pt x="374433" y="83372"/>
                </a:lnTo>
                <a:lnTo>
                  <a:pt x="345246" y="83372"/>
                </a:lnTo>
                <a:cubicBezTo>
                  <a:pt x="345155" y="85985"/>
                  <a:pt x="345065" y="88417"/>
                  <a:pt x="344975" y="90669"/>
                </a:cubicBezTo>
                <a:lnTo>
                  <a:pt x="370109" y="90669"/>
                </a:lnTo>
                <a:cubicBezTo>
                  <a:pt x="369839" y="104182"/>
                  <a:pt x="369568" y="113280"/>
                  <a:pt x="369298" y="117965"/>
                </a:cubicBezTo>
                <a:close/>
                <a:moveTo>
                  <a:pt x="394026" y="76886"/>
                </a:moveTo>
                <a:cubicBezTo>
                  <a:pt x="397179" y="66076"/>
                  <a:pt x="399026" y="53600"/>
                  <a:pt x="399566" y="39457"/>
                </a:cubicBezTo>
                <a:lnTo>
                  <a:pt x="388621" y="39457"/>
                </a:lnTo>
                <a:cubicBezTo>
                  <a:pt x="388621" y="39547"/>
                  <a:pt x="388575" y="39682"/>
                  <a:pt x="388486" y="39862"/>
                </a:cubicBezTo>
                <a:cubicBezTo>
                  <a:pt x="389026" y="53825"/>
                  <a:pt x="390873" y="66166"/>
                  <a:pt x="394026" y="76886"/>
                </a:cubicBezTo>
                <a:close/>
                <a:moveTo>
                  <a:pt x="343894" y="102560"/>
                </a:moveTo>
                <a:cubicBezTo>
                  <a:pt x="342993" y="109497"/>
                  <a:pt x="341687" y="114722"/>
                  <a:pt x="339976" y="118235"/>
                </a:cubicBezTo>
                <a:cubicBezTo>
                  <a:pt x="344119" y="118415"/>
                  <a:pt x="347092" y="118505"/>
                  <a:pt x="348894" y="118505"/>
                </a:cubicBezTo>
                <a:cubicBezTo>
                  <a:pt x="352857" y="118505"/>
                  <a:pt x="354929" y="117154"/>
                  <a:pt x="355110" y="114451"/>
                </a:cubicBezTo>
                <a:cubicBezTo>
                  <a:pt x="355290" y="110848"/>
                  <a:pt x="355425" y="106884"/>
                  <a:pt x="355515" y="102560"/>
                </a:cubicBezTo>
                <a:close/>
                <a:moveTo>
                  <a:pt x="356596" y="23377"/>
                </a:moveTo>
                <a:lnTo>
                  <a:pt x="340381" y="23377"/>
                </a:lnTo>
                <a:lnTo>
                  <a:pt x="340381" y="32025"/>
                </a:lnTo>
                <a:lnTo>
                  <a:pt x="356596" y="32025"/>
                </a:lnTo>
                <a:close/>
                <a:moveTo>
                  <a:pt x="356596" y="49996"/>
                </a:moveTo>
                <a:lnTo>
                  <a:pt x="356596" y="41348"/>
                </a:lnTo>
                <a:lnTo>
                  <a:pt x="340381" y="41348"/>
                </a:lnTo>
                <a:lnTo>
                  <a:pt x="340381" y="49996"/>
                </a:lnTo>
                <a:close/>
                <a:moveTo>
                  <a:pt x="448279" y="109452"/>
                </a:moveTo>
                <a:lnTo>
                  <a:pt x="448279" y="86683"/>
                </a:lnTo>
                <a:cubicBezTo>
                  <a:pt x="444270" y="88394"/>
                  <a:pt x="439901" y="90039"/>
                  <a:pt x="435172" y="91615"/>
                </a:cubicBezTo>
                <a:cubicBezTo>
                  <a:pt x="433010" y="87291"/>
                  <a:pt x="430217" y="82562"/>
                  <a:pt x="426794" y="77427"/>
                </a:cubicBezTo>
                <a:cubicBezTo>
                  <a:pt x="443054" y="73418"/>
                  <a:pt x="454179" y="68148"/>
                  <a:pt x="460170" y="61617"/>
                </a:cubicBezTo>
                <a:lnTo>
                  <a:pt x="433685" y="61617"/>
                </a:lnTo>
                <a:lnTo>
                  <a:pt x="438820" y="29187"/>
                </a:lnTo>
                <a:lnTo>
                  <a:pt x="470169" y="29187"/>
                </a:lnTo>
                <a:cubicBezTo>
                  <a:pt x="470259" y="27115"/>
                  <a:pt x="470304" y="24593"/>
                  <a:pt x="470304" y="21620"/>
                </a:cubicBezTo>
                <a:lnTo>
                  <a:pt x="434226" y="21620"/>
                </a:lnTo>
                <a:lnTo>
                  <a:pt x="434226" y="9189"/>
                </a:lnTo>
                <a:lnTo>
                  <a:pt x="470304" y="9189"/>
                </a:lnTo>
                <a:lnTo>
                  <a:pt x="470304" y="270"/>
                </a:lnTo>
                <a:lnTo>
                  <a:pt x="487060" y="270"/>
                </a:lnTo>
                <a:lnTo>
                  <a:pt x="487060" y="9189"/>
                </a:lnTo>
                <a:lnTo>
                  <a:pt x="503951" y="9189"/>
                </a:lnTo>
                <a:lnTo>
                  <a:pt x="503951" y="270"/>
                </a:lnTo>
                <a:lnTo>
                  <a:pt x="520706" y="270"/>
                </a:lnTo>
                <a:lnTo>
                  <a:pt x="520706" y="9189"/>
                </a:lnTo>
                <a:lnTo>
                  <a:pt x="552596" y="9189"/>
                </a:lnTo>
                <a:lnTo>
                  <a:pt x="552596" y="41619"/>
                </a:lnTo>
                <a:lnTo>
                  <a:pt x="520706" y="41619"/>
                </a:lnTo>
                <a:lnTo>
                  <a:pt x="520706" y="49186"/>
                </a:lnTo>
                <a:lnTo>
                  <a:pt x="557731" y="49186"/>
                </a:lnTo>
                <a:cubicBezTo>
                  <a:pt x="557550" y="56257"/>
                  <a:pt x="557224" y="62304"/>
                  <a:pt x="556751" y="67326"/>
                </a:cubicBezTo>
                <a:cubicBezTo>
                  <a:pt x="556278" y="72348"/>
                  <a:pt x="554927" y="76019"/>
                  <a:pt x="552697" y="78339"/>
                </a:cubicBezTo>
                <a:cubicBezTo>
                  <a:pt x="550468" y="80659"/>
                  <a:pt x="547100" y="81908"/>
                  <a:pt x="542596" y="82089"/>
                </a:cubicBezTo>
                <a:lnTo>
                  <a:pt x="542596" y="106749"/>
                </a:lnTo>
                <a:lnTo>
                  <a:pt x="525571" y="106749"/>
                </a:lnTo>
                <a:lnTo>
                  <a:pt x="525571" y="85805"/>
                </a:lnTo>
                <a:lnTo>
                  <a:pt x="465305" y="85805"/>
                </a:lnTo>
                <a:lnTo>
                  <a:pt x="465305" y="109452"/>
                </a:lnTo>
                <a:close/>
                <a:moveTo>
                  <a:pt x="486925" y="29187"/>
                </a:moveTo>
                <a:lnTo>
                  <a:pt x="503951" y="29187"/>
                </a:lnTo>
                <a:lnTo>
                  <a:pt x="503951" y="21620"/>
                </a:lnTo>
                <a:lnTo>
                  <a:pt x="487060" y="21620"/>
                </a:lnTo>
                <a:cubicBezTo>
                  <a:pt x="487060" y="23242"/>
                  <a:pt x="487014" y="25764"/>
                  <a:pt x="486925" y="29187"/>
                </a:cubicBezTo>
                <a:close/>
                <a:moveTo>
                  <a:pt x="536651" y="29187"/>
                </a:moveTo>
                <a:lnTo>
                  <a:pt x="536651" y="21620"/>
                </a:lnTo>
                <a:lnTo>
                  <a:pt x="520706" y="21620"/>
                </a:lnTo>
                <a:lnTo>
                  <a:pt x="520706" y="29187"/>
                </a:lnTo>
                <a:close/>
                <a:moveTo>
                  <a:pt x="484425" y="49186"/>
                </a:moveTo>
                <a:lnTo>
                  <a:pt x="503951" y="49186"/>
                </a:lnTo>
                <a:lnTo>
                  <a:pt x="503951" y="41619"/>
                </a:lnTo>
                <a:lnTo>
                  <a:pt x="485911" y="41619"/>
                </a:lnTo>
                <a:cubicBezTo>
                  <a:pt x="485506" y="44321"/>
                  <a:pt x="485010" y="46843"/>
                  <a:pt x="484425" y="49186"/>
                </a:cubicBezTo>
                <a:close/>
                <a:moveTo>
                  <a:pt x="452873" y="41619"/>
                </a:moveTo>
                <a:lnTo>
                  <a:pt x="451387" y="49186"/>
                </a:lnTo>
                <a:lnTo>
                  <a:pt x="467196" y="49186"/>
                </a:lnTo>
                <a:cubicBezTo>
                  <a:pt x="467872" y="46934"/>
                  <a:pt x="468457" y="44411"/>
                  <a:pt x="468953" y="41619"/>
                </a:cubicBezTo>
                <a:close/>
                <a:moveTo>
                  <a:pt x="527868" y="69319"/>
                </a:moveTo>
                <a:cubicBezTo>
                  <a:pt x="534624" y="69544"/>
                  <a:pt x="538396" y="69421"/>
                  <a:pt x="539185" y="68948"/>
                </a:cubicBezTo>
                <a:cubicBezTo>
                  <a:pt x="539973" y="68475"/>
                  <a:pt x="540558" y="67675"/>
                  <a:pt x="540941" y="66549"/>
                </a:cubicBezTo>
                <a:cubicBezTo>
                  <a:pt x="541324" y="65423"/>
                  <a:pt x="541515" y="63779"/>
                  <a:pt x="541515" y="61617"/>
                </a:cubicBezTo>
                <a:lnTo>
                  <a:pt x="520706" y="61617"/>
                </a:lnTo>
                <a:lnTo>
                  <a:pt x="520706" y="71887"/>
                </a:lnTo>
                <a:lnTo>
                  <a:pt x="503951" y="71887"/>
                </a:lnTo>
                <a:lnTo>
                  <a:pt x="503951" y="61617"/>
                </a:lnTo>
                <a:lnTo>
                  <a:pt x="479763" y="61617"/>
                </a:lnTo>
                <a:cubicBezTo>
                  <a:pt x="476430" y="67202"/>
                  <a:pt x="473052" y="71346"/>
                  <a:pt x="469629" y="74049"/>
                </a:cubicBezTo>
                <a:lnTo>
                  <a:pt x="529354" y="74049"/>
                </a:lnTo>
                <a:close/>
                <a:moveTo>
                  <a:pt x="487060" y="89453"/>
                </a:moveTo>
                <a:lnTo>
                  <a:pt x="504356" y="89453"/>
                </a:lnTo>
                <a:cubicBezTo>
                  <a:pt x="504040" y="94408"/>
                  <a:pt x="503275" y="98889"/>
                  <a:pt x="502059" y="102898"/>
                </a:cubicBezTo>
                <a:cubicBezTo>
                  <a:pt x="518724" y="107492"/>
                  <a:pt x="537551" y="113190"/>
                  <a:pt x="558541" y="119991"/>
                </a:cubicBezTo>
                <a:lnTo>
                  <a:pt x="550299" y="134720"/>
                </a:lnTo>
                <a:cubicBezTo>
                  <a:pt x="533588" y="128414"/>
                  <a:pt x="515278" y="122086"/>
                  <a:pt x="495370" y="115735"/>
                </a:cubicBezTo>
                <a:cubicBezTo>
                  <a:pt x="487398" y="125599"/>
                  <a:pt x="468637" y="131837"/>
                  <a:pt x="439090" y="134450"/>
                </a:cubicBezTo>
                <a:cubicBezTo>
                  <a:pt x="437108" y="129495"/>
                  <a:pt x="434676" y="124090"/>
                  <a:pt x="431794" y="118235"/>
                </a:cubicBezTo>
                <a:cubicBezTo>
                  <a:pt x="451341" y="117154"/>
                  <a:pt x="465360" y="114778"/>
                  <a:pt x="473851" y="111107"/>
                </a:cubicBezTo>
                <a:cubicBezTo>
                  <a:pt x="482341" y="107436"/>
                  <a:pt x="486744" y="100218"/>
                  <a:pt x="487060" y="89453"/>
                </a:cubicBezTo>
                <a:close/>
              </a:path>
            </a:pathLst>
          </a:custGeom>
          <a:solidFill>
            <a:srgbClr val="000000"/>
          </a:solidFill>
          <a:ln w="12030"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055680FC-FAC2-480C-87DF-690E4249F14A}"/>
              </a:ext>
            </a:extLst>
          </p:cNvPr>
          <p:cNvSpPr/>
          <p:nvPr/>
        </p:nvSpPr>
        <p:spPr>
          <a:xfrm>
            <a:off x="10338832" y="3409496"/>
            <a:ext cx="842243" cy="12032"/>
          </a:xfrm>
          <a:custGeom>
            <a:avLst/>
            <a:gdLst>
              <a:gd name="connsiteX0" fmla="*/ 0 w 842243"/>
              <a:gd name="connsiteY0" fmla="*/ 0 h 12032"/>
              <a:gd name="connsiteX1" fmla="*/ 842243 w 842243"/>
              <a:gd name="connsiteY1" fmla="*/ 0 h 12032"/>
            </a:gdLst>
            <a:ahLst/>
            <a:cxnLst>
              <a:cxn ang="0">
                <a:pos x="connsiteX0" y="connsiteY0"/>
              </a:cxn>
              <a:cxn ang="0">
                <a:pos x="connsiteX1" y="connsiteY1"/>
              </a:cxn>
            </a:cxnLst>
            <a:rect l="l" t="t" r="r" b="b"/>
            <a:pathLst>
              <a:path w="842243" h="12032">
                <a:moveTo>
                  <a:pt x="0" y="0"/>
                </a:moveTo>
                <a:lnTo>
                  <a:pt x="842243" y="0"/>
                </a:lnTo>
                <a:close/>
              </a:path>
            </a:pathLst>
          </a:custGeom>
          <a:noFill/>
          <a:ln w="36091" cap="flat">
            <a:solidFill>
              <a:srgbClr val="038003"/>
            </a:solid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38CB32B3-227F-4C30-9735-6686D15C5FC3}"/>
              </a:ext>
            </a:extLst>
          </p:cNvPr>
          <p:cNvSpPr/>
          <p:nvPr/>
        </p:nvSpPr>
        <p:spPr>
          <a:xfrm>
            <a:off x="10481358" y="3191600"/>
            <a:ext cx="557189" cy="134990"/>
          </a:xfrm>
          <a:custGeom>
            <a:avLst/>
            <a:gdLst>
              <a:gd name="connsiteX0" fmla="*/ 41889 w 557189"/>
              <a:gd name="connsiteY0" fmla="*/ 65266 h 134990"/>
              <a:gd name="connsiteX1" fmla="*/ 72292 w 557189"/>
              <a:gd name="connsiteY1" fmla="*/ 65266 h 134990"/>
              <a:gd name="connsiteX2" fmla="*/ 73576 w 557189"/>
              <a:gd name="connsiteY2" fmla="*/ 38646 h 134990"/>
              <a:gd name="connsiteX3" fmla="*/ 49253 w 557189"/>
              <a:gd name="connsiteY3" fmla="*/ 38646 h 134990"/>
              <a:gd name="connsiteX4" fmla="*/ 55942 w 557189"/>
              <a:gd name="connsiteY4" fmla="*/ 49456 h 134990"/>
              <a:gd name="connsiteX5" fmla="*/ 43240 w 557189"/>
              <a:gd name="connsiteY5" fmla="*/ 56347 h 134990"/>
              <a:gd name="connsiteX6" fmla="*/ 35943 w 557189"/>
              <a:gd name="connsiteY6" fmla="*/ 40403 h 134990"/>
              <a:gd name="connsiteX7" fmla="*/ 35943 w 557189"/>
              <a:gd name="connsiteY7" fmla="*/ 134450 h 134990"/>
              <a:gd name="connsiteX8" fmla="*/ 18377 w 557189"/>
              <a:gd name="connsiteY8" fmla="*/ 134450 h 134990"/>
              <a:gd name="connsiteX9" fmla="*/ 18377 w 557189"/>
              <a:gd name="connsiteY9" fmla="*/ 1216 h 134990"/>
              <a:gd name="connsiteX10" fmla="*/ 35943 w 557189"/>
              <a:gd name="connsiteY10" fmla="*/ 1216 h 134990"/>
              <a:gd name="connsiteX11" fmla="*/ 35943 w 557189"/>
              <a:gd name="connsiteY11" fmla="*/ 29457 h 134990"/>
              <a:gd name="connsiteX12" fmla="*/ 41619 w 557189"/>
              <a:gd name="connsiteY12" fmla="*/ 26349 h 134990"/>
              <a:gd name="connsiteX13" fmla="*/ 49186 w 557189"/>
              <a:gd name="connsiteY13" fmla="*/ 38511 h 134990"/>
              <a:gd name="connsiteX14" fmla="*/ 49186 w 557189"/>
              <a:gd name="connsiteY14" fmla="*/ 21485 h 134990"/>
              <a:gd name="connsiteX15" fmla="*/ 73914 w 557189"/>
              <a:gd name="connsiteY15" fmla="*/ 21485 h 134990"/>
              <a:gd name="connsiteX16" fmla="*/ 74184 w 557189"/>
              <a:gd name="connsiteY16" fmla="*/ 1486 h 134990"/>
              <a:gd name="connsiteX17" fmla="*/ 91750 w 557189"/>
              <a:gd name="connsiteY17" fmla="*/ 1486 h 134990"/>
              <a:gd name="connsiteX18" fmla="*/ 91480 w 557189"/>
              <a:gd name="connsiteY18" fmla="*/ 21485 h 134990"/>
              <a:gd name="connsiteX19" fmla="*/ 124586 w 557189"/>
              <a:gd name="connsiteY19" fmla="*/ 21485 h 134990"/>
              <a:gd name="connsiteX20" fmla="*/ 124586 w 557189"/>
              <a:gd name="connsiteY20" fmla="*/ 65266 h 134990"/>
              <a:gd name="connsiteX21" fmla="*/ 134045 w 557189"/>
              <a:gd name="connsiteY21" fmla="*/ 65266 h 134990"/>
              <a:gd name="connsiteX22" fmla="*/ 134045 w 557189"/>
              <a:gd name="connsiteY22" fmla="*/ 82427 h 134990"/>
              <a:gd name="connsiteX23" fmla="*/ 96007 w 557189"/>
              <a:gd name="connsiteY23" fmla="*/ 82427 h 134990"/>
              <a:gd name="connsiteX24" fmla="*/ 134045 w 557189"/>
              <a:gd name="connsiteY24" fmla="*/ 116478 h 134990"/>
              <a:gd name="connsiteX25" fmla="*/ 123099 w 557189"/>
              <a:gd name="connsiteY25" fmla="*/ 134180 h 134990"/>
              <a:gd name="connsiteX26" fmla="*/ 83845 w 557189"/>
              <a:gd name="connsiteY26" fmla="*/ 92156 h 134990"/>
              <a:gd name="connsiteX27" fmla="*/ 49186 w 557189"/>
              <a:gd name="connsiteY27" fmla="*/ 134990 h 134990"/>
              <a:gd name="connsiteX28" fmla="*/ 36889 w 557189"/>
              <a:gd name="connsiteY28" fmla="*/ 117559 h 134990"/>
              <a:gd name="connsiteX29" fmla="*/ 69387 w 557189"/>
              <a:gd name="connsiteY29" fmla="*/ 82427 h 134990"/>
              <a:gd name="connsiteX30" fmla="*/ 41889 w 557189"/>
              <a:gd name="connsiteY30" fmla="*/ 82427 h 134990"/>
              <a:gd name="connsiteX31" fmla="*/ 107290 w 557189"/>
              <a:gd name="connsiteY31" fmla="*/ 38646 h 134990"/>
              <a:gd name="connsiteX32" fmla="*/ 91210 w 557189"/>
              <a:gd name="connsiteY32" fmla="*/ 38646 h 134990"/>
              <a:gd name="connsiteX33" fmla="*/ 90129 w 557189"/>
              <a:gd name="connsiteY33" fmla="*/ 65266 h 134990"/>
              <a:gd name="connsiteX34" fmla="*/ 107290 w 557189"/>
              <a:gd name="connsiteY34" fmla="*/ 65266 h 134990"/>
              <a:gd name="connsiteX35" fmla="*/ 0 w 557189"/>
              <a:gd name="connsiteY35" fmla="*/ 65806 h 134990"/>
              <a:gd name="connsiteX36" fmla="*/ 5675 w 557189"/>
              <a:gd name="connsiteY36" fmla="*/ 31214 h 134990"/>
              <a:gd name="connsiteX37" fmla="*/ 17431 w 557189"/>
              <a:gd name="connsiteY37" fmla="*/ 32430 h 134990"/>
              <a:gd name="connsiteX38" fmla="*/ 11756 w 557189"/>
              <a:gd name="connsiteY38" fmla="*/ 67968 h 134990"/>
              <a:gd name="connsiteX39" fmla="*/ 0 w 557189"/>
              <a:gd name="connsiteY39" fmla="*/ 65806 h 134990"/>
              <a:gd name="connsiteX40" fmla="*/ 245185 w 557189"/>
              <a:gd name="connsiteY40" fmla="*/ 135 h 134990"/>
              <a:gd name="connsiteX41" fmla="*/ 261941 w 557189"/>
              <a:gd name="connsiteY41" fmla="*/ 7702 h 134990"/>
              <a:gd name="connsiteX42" fmla="*/ 252279 w 557189"/>
              <a:gd name="connsiteY42" fmla="*/ 20134 h 134990"/>
              <a:gd name="connsiteX43" fmla="*/ 268832 w 557189"/>
              <a:gd name="connsiteY43" fmla="*/ 20134 h 134990"/>
              <a:gd name="connsiteX44" fmla="*/ 268832 w 557189"/>
              <a:gd name="connsiteY44" fmla="*/ 56888 h 134990"/>
              <a:gd name="connsiteX45" fmla="*/ 234375 w 557189"/>
              <a:gd name="connsiteY45" fmla="*/ 56888 h 134990"/>
              <a:gd name="connsiteX46" fmla="*/ 234375 w 557189"/>
              <a:gd name="connsiteY46" fmla="*/ 66617 h 134990"/>
              <a:gd name="connsiteX47" fmla="*/ 274237 w 557189"/>
              <a:gd name="connsiteY47" fmla="*/ 66617 h 134990"/>
              <a:gd name="connsiteX48" fmla="*/ 271096 w 557189"/>
              <a:gd name="connsiteY48" fmla="*/ 97392 h 134990"/>
              <a:gd name="connsiteX49" fmla="*/ 264778 w 557189"/>
              <a:gd name="connsiteY49" fmla="*/ 104351 h 134990"/>
              <a:gd name="connsiteX50" fmla="*/ 239915 w 557189"/>
              <a:gd name="connsiteY50" fmla="*/ 106749 h 134990"/>
              <a:gd name="connsiteX51" fmla="*/ 236267 w 557189"/>
              <a:gd name="connsiteY51" fmla="*/ 92156 h 134990"/>
              <a:gd name="connsiteX52" fmla="*/ 250455 w 557189"/>
              <a:gd name="connsiteY52" fmla="*/ 92696 h 134990"/>
              <a:gd name="connsiteX53" fmla="*/ 254475 w 557189"/>
              <a:gd name="connsiteY53" fmla="*/ 91311 h 134990"/>
              <a:gd name="connsiteX54" fmla="*/ 255995 w 557189"/>
              <a:gd name="connsiteY54" fmla="*/ 87224 h 134990"/>
              <a:gd name="connsiteX55" fmla="*/ 256536 w 557189"/>
              <a:gd name="connsiteY55" fmla="*/ 80129 h 134990"/>
              <a:gd name="connsiteX56" fmla="*/ 234375 w 557189"/>
              <a:gd name="connsiteY56" fmla="*/ 80129 h 134990"/>
              <a:gd name="connsiteX57" fmla="*/ 234375 w 557189"/>
              <a:gd name="connsiteY57" fmla="*/ 113100 h 134990"/>
              <a:gd name="connsiteX58" fmla="*/ 217349 w 557189"/>
              <a:gd name="connsiteY58" fmla="*/ 113100 h 134990"/>
              <a:gd name="connsiteX59" fmla="*/ 217349 w 557189"/>
              <a:gd name="connsiteY59" fmla="*/ 88575 h 134990"/>
              <a:gd name="connsiteX60" fmla="*/ 190459 w 557189"/>
              <a:gd name="connsiteY60" fmla="*/ 110668 h 134990"/>
              <a:gd name="connsiteX61" fmla="*/ 179244 w 557189"/>
              <a:gd name="connsiteY61" fmla="*/ 97696 h 134990"/>
              <a:gd name="connsiteX62" fmla="*/ 208701 w 557189"/>
              <a:gd name="connsiteY62" fmla="*/ 80129 h 134990"/>
              <a:gd name="connsiteX63" fmla="*/ 182082 w 557189"/>
              <a:gd name="connsiteY63" fmla="*/ 80129 h 134990"/>
              <a:gd name="connsiteX64" fmla="*/ 185865 w 557189"/>
              <a:gd name="connsiteY64" fmla="*/ 43375 h 134990"/>
              <a:gd name="connsiteX65" fmla="*/ 217349 w 557189"/>
              <a:gd name="connsiteY65" fmla="*/ 43375 h 134990"/>
              <a:gd name="connsiteX66" fmla="*/ 217349 w 557189"/>
              <a:gd name="connsiteY66" fmla="*/ 33646 h 134990"/>
              <a:gd name="connsiteX67" fmla="*/ 182082 w 557189"/>
              <a:gd name="connsiteY67" fmla="*/ 33646 h 134990"/>
              <a:gd name="connsiteX68" fmla="*/ 182082 w 557189"/>
              <a:gd name="connsiteY68" fmla="*/ 20134 h 134990"/>
              <a:gd name="connsiteX69" fmla="*/ 202959 w 557189"/>
              <a:gd name="connsiteY69" fmla="*/ 20134 h 134990"/>
              <a:gd name="connsiteX70" fmla="*/ 192216 w 557189"/>
              <a:gd name="connsiteY70" fmla="*/ 9324 h 134990"/>
              <a:gd name="connsiteX71" fmla="*/ 205188 w 557189"/>
              <a:gd name="connsiteY71" fmla="*/ 0 h 134990"/>
              <a:gd name="connsiteX72" fmla="*/ 220457 w 557189"/>
              <a:gd name="connsiteY72" fmla="*/ 15539 h 134990"/>
              <a:gd name="connsiteX73" fmla="*/ 214241 w 557189"/>
              <a:gd name="connsiteY73" fmla="*/ 20134 h 134990"/>
              <a:gd name="connsiteX74" fmla="*/ 233159 w 557189"/>
              <a:gd name="connsiteY74" fmla="*/ 20134 h 134990"/>
              <a:gd name="connsiteX75" fmla="*/ 245185 w 557189"/>
              <a:gd name="connsiteY75" fmla="*/ 135 h 134990"/>
              <a:gd name="connsiteX76" fmla="*/ 252077 w 557189"/>
              <a:gd name="connsiteY76" fmla="*/ 43375 h 134990"/>
              <a:gd name="connsiteX77" fmla="*/ 252077 w 557189"/>
              <a:gd name="connsiteY77" fmla="*/ 33646 h 134990"/>
              <a:gd name="connsiteX78" fmla="*/ 234375 w 557189"/>
              <a:gd name="connsiteY78" fmla="*/ 33646 h 134990"/>
              <a:gd name="connsiteX79" fmla="*/ 234375 w 557189"/>
              <a:gd name="connsiteY79" fmla="*/ 43375 h 134990"/>
              <a:gd name="connsiteX80" fmla="*/ 200999 w 557189"/>
              <a:gd name="connsiteY80" fmla="*/ 56888 h 134990"/>
              <a:gd name="connsiteX81" fmla="*/ 199918 w 557189"/>
              <a:gd name="connsiteY81" fmla="*/ 66617 h 134990"/>
              <a:gd name="connsiteX82" fmla="*/ 217349 w 557189"/>
              <a:gd name="connsiteY82" fmla="*/ 66617 h 134990"/>
              <a:gd name="connsiteX83" fmla="*/ 217349 w 557189"/>
              <a:gd name="connsiteY83" fmla="*/ 56888 h 134990"/>
              <a:gd name="connsiteX84" fmla="*/ 160867 w 557189"/>
              <a:gd name="connsiteY84" fmla="*/ 676 h 134990"/>
              <a:gd name="connsiteX85" fmla="*/ 178974 w 557189"/>
              <a:gd name="connsiteY85" fmla="*/ 24458 h 134990"/>
              <a:gd name="connsiteX86" fmla="*/ 163569 w 557189"/>
              <a:gd name="connsiteY86" fmla="*/ 34592 h 134990"/>
              <a:gd name="connsiteX87" fmla="*/ 146408 w 557189"/>
              <a:gd name="connsiteY87" fmla="*/ 9864 h 134990"/>
              <a:gd name="connsiteX88" fmla="*/ 278291 w 557189"/>
              <a:gd name="connsiteY88" fmla="*/ 114992 h 134990"/>
              <a:gd name="connsiteX89" fmla="*/ 273697 w 557189"/>
              <a:gd name="connsiteY89" fmla="*/ 131882 h 134990"/>
              <a:gd name="connsiteX90" fmla="*/ 196067 w 557189"/>
              <a:gd name="connsiteY90" fmla="*/ 131207 h 134990"/>
              <a:gd name="connsiteX91" fmla="*/ 166272 w 557189"/>
              <a:gd name="connsiteY91" fmla="*/ 117829 h 134990"/>
              <a:gd name="connsiteX92" fmla="*/ 151543 w 557189"/>
              <a:gd name="connsiteY92" fmla="*/ 134855 h 134990"/>
              <a:gd name="connsiteX93" fmla="*/ 143841 w 557189"/>
              <a:gd name="connsiteY93" fmla="*/ 117829 h 134990"/>
              <a:gd name="connsiteX94" fmla="*/ 156948 w 557189"/>
              <a:gd name="connsiteY94" fmla="*/ 103912 h 134990"/>
              <a:gd name="connsiteX95" fmla="*/ 156948 w 557189"/>
              <a:gd name="connsiteY95" fmla="*/ 64320 h 134990"/>
              <a:gd name="connsiteX96" fmla="*/ 144922 w 557189"/>
              <a:gd name="connsiteY96" fmla="*/ 64320 h 134990"/>
              <a:gd name="connsiteX97" fmla="*/ 144922 w 557189"/>
              <a:gd name="connsiteY97" fmla="*/ 48105 h 134990"/>
              <a:gd name="connsiteX98" fmla="*/ 174244 w 557189"/>
              <a:gd name="connsiteY98" fmla="*/ 48105 h 134990"/>
              <a:gd name="connsiteX99" fmla="*/ 174244 w 557189"/>
              <a:gd name="connsiteY99" fmla="*/ 104993 h 134990"/>
              <a:gd name="connsiteX100" fmla="*/ 203296 w 557189"/>
              <a:gd name="connsiteY100" fmla="*/ 116208 h 134990"/>
              <a:gd name="connsiteX101" fmla="*/ 278291 w 557189"/>
              <a:gd name="connsiteY101" fmla="*/ 114992 h 134990"/>
              <a:gd name="connsiteX102" fmla="*/ 303087 w 557189"/>
              <a:gd name="connsiteY102" fmla="*/ 106344 h 134990"/>
              <a:gd name="connsiteX103" fmla="*/ 303087 w 557189"/>
              <a:gd name="connsiteY103" fmla="*/ 57091 h 134990"/>
              <a:gd name="connsiteX104" fmla="*/ 292276 w 557189"/>
              <a:gd name="connsiteY104" fmla="*/ 61617 h 134990"/>
              <a:gd name="connsiteX105" fmla="*/ 286061 w 557189"/>
              <a:gd name="connsiteY105" fmla="*/ 45808 h 134990"/>
              <a:gd name="connsiteX106" fmla="*/ 329774 w 557189"/>
              <a:gd name="connsiteY106" fmla="*/ 25674 h 134990"/>
              <a:gd name="connsiteX107" fmla="*/ 291195 w 557189"/>
              <a:gd name="connsiteY107" fmla="*/ 25674 h 134990"/>
              <a:gd name="connsiteX108" fmla="*/ 291195 w 557189"/>
              <a:gd name="connsiteY108" fmla="*/ 12026 h 134990"/>
              <a:gd name="connsiteX109" fmla="*/ 344570 w 557189"/>
              <a:gd name="connsiteY109" fmla="*/ 12026 h 134990"/>
              <a:gd name="connsiteX110" fmla="*/ 344570 w 557189"/>
              <a:gd name="connsiteY110" fmla="*/ 405 h 134990"/>
              <a:gd name="connsiteX111" fmla="*/ 362001 w 557189"/>
              <a:gd name="connsiteY111" fmla="*/ 405 h 134990"/>
              <a:gd name="connsiteX112" fmla="*/ 362001 w 557189"/>
              <a:gd name="connsiteY112" fmla="*/ 12026 h 134990"/>
              <a:gd name="connsiteX113" fmla="*/ 415511 w 557189"/>
              <a:gd name="connsiteY113" fmla="*/ 12026 h 134990"/>
              <a:gd name="connsiteX114" fmla="*/ 415511 w 557189"/>
              <a:gd name="connsiteY114" fmla="*/ 25674 h 134990"/>
              <a:gd name="connsiteX115" fmla="*/ 374973 w 557189"/>
              <a:gd name="connsiteY115" fmla="*/ 25674 h 134990"/>
              <a:gd name="connsiteX116" fmla="*/ 420240 w 557189"/>
              <a:gd name="connsiteY116" fmla="*/ 43240 h 134990"/>
              <a:gd name="connsiteX117" fmla="*/ 414295 w 557189"/>
              <a:gd name="connsiteY117" fmla="*/ 59861 h 134990"/>
              <a:gd name="connsiteX118" fmla="*/ 403350 w 557189"/>
              <a:gd name="connsiteY118" fmla="*/ 56145 h 134990"/>
              <a:gd name="connsiteX119" fmla="*/ 403350 w 557189"/>
              <a:gd name="connsiteY119" fmla="*/ 106344 h 134990"/>
              <a:gd name="connsiteX120" fmla="*/ 362001 w 557189"/>
              <a:gd name="connsiteY120" fmla="*/ 29795 h 134990"/>
              <a:gd name="connsiteX121" fmla="*/ 362001 w 557189"/>
              <a:gd name="connsiteY121" fmla="*/ 46618 h 134990"/>
              <a:gd name="connsiteX122" fmla="*/ 344570 w 557189"/>
              <a:gd name="connsiteY122" fmla="*/ 46618 h 134990"/>
              <a:gd name="connsiteX123" fmla="*/ 344570 w 557189"/>
              <a:gd name="connsiteY123" fmla="*/ 30403 h 134990"/>
              <a:gd name="connsiteX124" fmla="*/ 318423 w 557189"/>
              <a:gd name="connsiteY124" fmla="*/ 49456 h 134990"/>
              <a:gd name="connsiteX125" fmla="*/ 388148 w 557189"/>
              <a:gd name="connsiteY125" fmla="*/ 49456 h 134990"/>
              <a:gd name="connsiteX126" fmla="*/ 362001 w 557189"/>
              <a:gd name="connsiteY126" fmla="*/ 29795 h 134990"/>
              <a:gd name="connsiteX127" fmla="*/ 385513 w 557189"/>
              <a:gd name="connsiteY127" fmla="*/ 63104 h 134990"/>
              <a:gd name="connsiteX128" fmla="*/ 320923 w 557189"/>
              <a:gd name="connsiteY128" fmla="*/ 63104 h 134990"/>
              <a:gd name="connsiteX129" fmla="*/ 320923 w 557189"/>
              <a:gd name="connsiteY129" fmla="*/ 71617 h 134990"/>
              <a:gd name="connsiteX130" fmla="*/ 385513 w 557189"/>
              <a:gd name="connsiteY130" fmla="*/ 71617 h 134990"/>
              <a:gd name="connsiteX131" fmla="*/ 385513 w 557189"/>
              <a:gd name="connsiteY131" fmla="*/ 92696 h 134990"/>
              <a:gd name="connsiteX132" fmla="*/ 385513 w 557189"/>
              <a:gd name="connsiteY132" fmla="*/ 84183 h 134990"/>
              <a:gd name="connsiteX133" fmla="*/ 320923 w 557189"/>
              <a:gd name="connsiteY133" fmla="*/ 84183 h 134990"/>
              <a:gd name="connsiteX134" fmla="*/ 320923 w 557189"/>
              <a:gd name="connsiteY134" fmla="*/ 92696 h 134990"/>
              <a:gd name="connsiteX135" fmla="*/ 417808 w 557189"/>
              <a:gd name="connsiteY135" fmla="*/ 129315 h 134990"/>
              <a:gd name="connsiteX136" fmla="*/ 288493 w 557189"/>
              <a:gd name="connsiteY136" fmla="*/ 129315 h 134990"/>
              <a:gd name="connsiteX137" fmla="*/ 288493 w 557189"/>
              <a:gd name="connsiteY137" fmla="*/ 113641 h 134990"/>
              <a:gd name="connsiteX138" fmla="*/ 417808 w 557189"/>
              <a:gd name="connsiteY138" fmla="*/ 113641 h 134990"/>
              <a:gd name="connsiteX139" fmla="*/ 483141 w 557189"/>
              <a:gd name="connsiteY139" fmla="*/ 135 h 134990"/>
              <a:gd name="connsiteX140" fmla="*/ 501653 w 557189"/>
              <a:gd name="connsiteY140" fmla="*/ 2973 h 134990"/>
              <a:gd name="connsiteX141" fmla="*/ 496519 w 557189"/>
              <a:gd name="connsiteY141" fmla="*/ 14458 h 134990"/>
              <a:gd name="connsiteX142" fmla="*/ 557190 w 557189"/>
              <a:gd name="connsiteY142" fmla="*/ 14458 h 134990"/>
              <a:gd name="connsiteX143" fmla="*/ 556852 w 557189"/>
              <a:gd name="connsiteY143" fmla="*/ 66347 h 134990"/>
              <a:gd name="connsiteX144" fmla="*/ 556109 w 557189"/>
              <a:gd name="connsiteY144" fmla="*/ 102560 h 134990"/>
              <a:gd name="connsiteX145" fmla="*/ 549859 w 557189"/>
              <a:gd name="connsiteY145" fmla="*/ 123606 h 134990"/>
              <a:gd name="connsiteX146" fmla="*/ 535806 w 557189"/>
              <a:gd name="connsiteY146" fmla="*/ 131511 h 134990"/>
              <a:gd name="connsiteX147" fmla="*/ 505707 w 557189"/>
              <a:gd name="connsiteY147" fmla="*/ 132018 h 134990"/>
              <a:gd name="connsiteX148" fmla="*/ 501789 w 557189"/>
              <a:gd name="connsiteY148" fmla="*/ 113235 h 134990"/>
              <a:gd name="connsiteX149" fmla="*/ 525976 w 557189"/>
              <a:gd name="connsiteY149" fmla="*/ 114451 h 134990"/>
              <a:gd name="connsiteX150" fmla="*/ 533171 w 557189"/>
              <a:gd name="connsiteY150" fmla="*/ 112458 h 134990"/>
              <a:gd name="connsiteX151" fmla="*/ 537158 w 557189"/>
              <a:gd name="connsiteY151" fmla="*/ 106682 h 134990"/>
              <a:gd name="connsiteX152" fmla="*/ 538678 w 557189"/>
              <a:gd name="connsiteY152" fmla="*/ 52226 h 134990"/>
              <a:gd name="connsiteX153" fmla="*/ 538813 w 557189"/>
              <a:gd name="connsiteY153" fmla="*/ 32295 h 134990"/>
              <a:gd name="connsiteX154" fmla="*/ 486452 w 557189"/>
              <a:gd name="connsiteY154" fmla="*/ 32295 h 134990"/>
              <a:gd name="connsiteX155" fmla="*/ 479628 w 557189"/>
              <a:gd name="connsiteY155" fmla="*/ 42024 h 134990"/>
              <a:gd name="connsiteX156" fmla="*/ 526652 w 557189"/>
              <a:gd name="connsiteY156" fmla="*/ 42024 h 134990"/>
              <a:gd name="connsiteX157" fmla="*/ 526652 w 557189"/>
              <a:gd name="connsiteY157" fmla="*/ 105803 h 134990"/>
              <a:gd name="connsiteX158" fmla="*/ 489357 w 557189"/>
              <a:gd name="connsiteY158" fmla="*/ 105803 h 134990"/>
              <a:gd name="connsiteX159" fmla="*/ 489357 w 557189"/>
              <a:gd name="connsiteY159" fmla="*/ 113100 h 134990"/>
              <a:gd name="connsiteX160" fmla="*/ 473412 w 557189"/>
              <a:gd name="connsiteY160" fmla="*/ 113100 h 134990"/>
              <a:gd name="connsiteX161" fmla="*/ 473412 w 557189"/>
              <a:gd name="connsiteY161" fmla="*/ 49726 h 134990"/>
              <a:gd name="connsiteX162" fmla="*/ 469358 w 557189"/>
              <a:gd name="connsiteY162" fmla="*/ 54185 h 134990"/>
              <a:gd name="connsiteX163" fmla="*/ 457467 w 557189"/>
              <a:gd name="connsiteY163" fmla="*/ 40538 h 134990"/>
              <a:gd name="connsiteX164" fmla="*/ 483141 w 557189"/>
              <a:gd name="connsiteY164" fmla="*/ 135 h 134990"/>
              <a:gd name="connsiteX165" fmla="*/ 510707 w 557189"/>
              <a:gd name="connsiteY165" fmla="*/ 56888 h 134990"/>
              <a:gd name="connsiteX166" fmla="*/ 489357 w 557189"/>
              <a:gd name="connsiteY166" fmla="*/ 56888 h 134990"/>
              <a:gd name="connsiteX167" fmla="*/ 489357 w 557189"/>
              <a:gd name="connsiteY167" fmla="*/ 66752 h 134990"/>
              <a:gd name="connsiteX168" fmla="*/ 510707 w 557189"/>
              <a:gd name="connsiteY168" fmla="*/ 66752 h 134990"/>
              <a:gd name="connsiteX169" fmla="*/ 510707 w 557189"/>
              <a:gd name="connsiteY169" fmla="*/ 90939 h 134990"/>
              <a:gd name="connsiteX170" fmla="*/ 510707 w 557189"/>
              <a:gd name="connsiteY170" fmla="*/ 81075 h 134990"/>
              <a:gd name="connsiteX171" fmla="*/ 489357 w 557189"/>
              <a:gd name="connsiteY171" fmla="*/ 81075 h 134990"/>
              <a:gd name="connsiteX172" fmla="*/ 489357 w 557189"/>
              <a:gd name="connsiteY172" fmla="*/ 90939 h 134990"/>
              <a:gd name="connsiteX173" fmla="*/ 446928 w 557189"/>
              <a:gd name="connsiteY173" fmla="*/ 2162 h 134990"/>
              <a:gd name="connsiteX174" fmla="*/ 464224 w 557189"/>
              <a:gd name="connsiteY174" fmla="*/ 26890 h 134990"/>
              <a:gd name="connsiteX175" fmla="*/ 448414 w 557189"/>
              <a:gd name="connsiteY175" fmla="*/ 36349 h 134990"/>
              <a:gd name="connsiteX176" fmla="*/ 432334 w 557189"/>
              <a:gd name="connsiteY176" fmla="*/ 10675 h 134990"/>
              <a:gd name="connsiteX177" fmla="*/ 469358 w 557189"/>
              <a:gd name="connsiteY177" fmla="*/ 92831 h 134990"/>
              <a:gd name="connsiteX178" fmla="*/ 470980 w 557189"/>
              <a:gd name="connsiteY178" fmla="*/ 113505 h 134990"/>
              <a:gd name="connsiteX179" fmla="*/ 446522 w 557189"/>
              <a:gd name="connsiteY179" fmla="*/ 132828 h 134990"/>
              <a:gd name="connsiteX180" fmla="*/ 436658 w 557189"/>
              <a:gd name="connsiteY180" fmla="*/ 119586 h 134990"/>
              <a:gd name="connsiteX181" fmla="*/ 440982 w 557189"/>
              <a:gd name="connsiteY181" fmla="*/ 108236 h 134990"/>
              <a:gd name="connsiteX182" fmla="*/ 440982 w 557189"/>
              <a:gd name="connsiteY182" fmla="*/ 63104 h 134990"/>
              <a:gd name="connsiteX183" fmla="*/ 428821 w 557189"/>
              <a:gd name="connsiteY183" fmla="*/ 63104 h 134990"/>
              <a:gd name="connsiteX184" fmla="*/ 428821 w 557189"/>
              <a:gd name="connsiteY184" fmla="*/ 45537 h 134990"/>
              <a:gd name="connsiteX185" fmla="*/ 458008 w 557189"/>
              <a:gd name="connsiteY185" fmla="*/ 45537 h 134990"/>
              <a:gd name="connsiteX186" fmla="*/ 458008 w 557189"/>
              <a:gd name="connsiteY186" fmla="*/ 101885 h 13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557189" h="134990">
                <a:moveTo>
                  <a:pt x="41889" y="65266"/>
                </a:moveTo>
                <a:lnTo>
                  <a:pt x="72292" y="65266"/>
                </a:lnTo>
                <a:cubicBezTo>
                  <a:pt x="72833" y="58464"/>
                  <a:pt x="73260" y="49591"/>
                  <a:pt x="73576" y="38646"/>
                </a:cubicBezTo>
                <a:lnTo>
                  <a:pt x="49253" y="38646"/>
                </a:lnTo>
                <a:lnTo>
                  <a:pt x="55942" y="49456"/>
                </a:lnTo>
                <a:lnTo>
                  <a:pt x="43240" y="56347"/>
                </a:lnTo>
                <a:lnTo>
                  <a:pt x="35943" y="40403"/>
                </a:lnTo>
                <a:lnTo>
                  <a:pt x="35943" y="134450"/>
                </a:lnTo>
                <a:lnTo>
                  <a:pt x="18377" y="134450"/>
                </a:lnTo>
                <a:lnTo>
                  <a:pt x="18377" y="1216"/>
                </a:lnTo>
                <a:lnTo>
                  <a:pt x="35943" y="1216"/>
                </a:lnTo>
                <a:lnTo>
                  <a:pt x="35943" y="29457"/>
                </a:lnTo>
                <a:lnTo>
                  <a:pt x="41619" y="26349"/>
                </a:lnTo>
                <a:lnTo>
                  <a:pt x="49186" y="38511"/>
                </a:lnTo>
                <a:lnTo>
                  <a:pt x="49186" y="21485"/>
                </a:lnTo>
                <a:lnTo>
                  <a:pt x="73914" y="21485"/>
                </a:lnTo>
                <a:lnTo>
                  <a:pt x="74184" y="1486"/>
                </a:lnTo>
                <a:lnTo>
                  <a:pt x="91750" y="1486"/>
                </a:lnTo>
                <a:lnTo>
                  <a:pt x="91480" y="21485"/>
                </a:lnTo>
                <a:lnTo>
                  <a:pt x="124586" y="21485"/>
                </a:lnTo>
                <a:lnTo>
                  <a:pt x="124586" y="65266"/>
                </a:lnTo>
                <a:lnTo>
                  <a:pt x="134045" y="65266"/>
                </a:lnTo>
                <a:lnTo>
                  <a:pt x="134045" y="82427"/>
                </a:lnTo>
                <a:lnTo>
                  <a:pt x="96007" y="82427"/>
                </a:lnTo>
                <a:cubicBezTo>
                  <a:pt x="103798" y="98732"/>
                  <a:pt x="116478" y="110082"/>
                  <a:pt x="134045" y="116478"/>
                </a:cubicBezTo>
                <a:cubicBezTo>
                  <a:pt x="131072" y="120982"/>
                  <a:pt x="127423" y="126883"/>
                  <a:pt x="123099" y="134180"/>
                </a:cubicBezTo>
                <a:cubicBezTo>
                  <a:pt x="105128" y="126973"/>
                  <a:pt x="92042" y="112965"/>
                  <a:pt x="83845" y="92156"/>
                </a:cubicBezTo>
                <a:cubicBezTo>
                  <a:pt x="79070" y="108731"/>
                  <a:pt x="67517" y="123009"/>
                  <a:pt x="49186" y="134990"/>
                </a:cubicBezTo>
                <a:cubicBezTo>
                  <a:pt x="45132" y="128684"/>
                  <a:pt x="41033" y="122874"/>
                  <a:pt x="36889" y="117559"/>
                </a:cubicBezTo>
                <a:cubicBezTo>
                  <a:pt x="53734" y="108821"/>
                  <a:pt x="64567" y="97110"/>
                  <a:pt x="69387" y="82427"/>
                </a:cubicBezTo>
                <a:lnTo>
                  <a:pt x="41889" y="82427"/>
                </a:lnTo>
                <a:close/>
                <a:moveTo>
                  <a:pt x="107290" y="38646"/>
                </a:moveTo>
                <a:lnTo>
                  <a:pt x="91210" y="38646"/>
                </a:lnTo>
                <a:cubicBezTo>
                  <a:pt x="91299" y="45763"/>
                  <a:pt x="90939" y="54636"/>
                  <a:pt x="90129" y="65266"/>
                </a:cubicBezTo>
                <a:lnTo>
                  <a:pt x="107290" y="65266"/>
                </a:lnTo>
                <a:close/>
                <a:moveTo>
                  <a:pt x="0" y="65806"/>
                </a:moveTo>
                <a:cubicBezTo>
                  <a:pt x="2792" y="52113"/>
                  <a:pt x="4684" y="40583"/>
                  <a:pt x="5675" y="31214"/>
                </a:cubicBezTo>
                <a:lnTo>
                  <a:pt x="17431" y="32430"/>
                </a:lnTo>
                <a:cubicBezTo>
                  <a:pt x="16170" y="43240"/>
                  <a:pt x="14278" y="55086"/>
                  <a:pt x="11756" y="67968"/>
                </a:cubicBezTo>
                <a:cubicBezTo>
                  <a:pt x="7792" y="67157"/>
                  <a:pt x="3873" y="66437"/>
                  <a:pt x="0" y="65806"/>
                </a:cubicBezTo>
                <a:close/>
                <a:moveTo>
                  <a:pt x="245185" y="135"/>
                </a:moveTo>
                <a:lnTo>
                  <a:pt x="261941" y="7702"/>
                </a:lnTo>
                <a:lnTo>
                  <a:pt x="252279" y="20134"/>
                </a:lnTo>
                <a:lnTo>
                  <a:pt x="268832" y="20134"/>
                </a:lnTo>
                <a:lnTo>
                  <a:pt x="268832" y="56888"/>
                </a:lnTo>
                <a:lnTo>
                  <a:pt x="234375" y="56888"/>
                </a:lnTo>
                <a:lnTo>
                  <a:pt x="234375" y="66617"/>
                </a:lnTo>
                <a:lnTo>
                  <a:pt x="274237" y="66617"/>
                </a:lnTo>
                <a:cubicBezTo>
                  <a:pt x="273742" y="84408"/>
                  <a:pt x="272694" y="94667"/>
                  <a:pt x="271096" y="97392"/>
                </a:cubicBezTo>
                <a:cubicBezTo>
                  <a:pt x="269496" y="100117"/>
                  <a:pt x="267391" y="102436"/>
                  <a:pt x="264778" y="104351"/>
                </a:cubicBezTo>
                <a:cubicBezTo>
                  <a:pt x="262166" y="106265"/>
                  <a:pt x="253878" y="107064"/>
                  <a:pt x="239915" y="106749"/>
                </a:cubicBezTo>
                <a:cubicBezTo>
                  <a:pt x="239194" y="102245"/>
                  <a:pt x="237978" y="97381"/>
                  <a:pt x="236267" y="92156"/>
                </a:cubicBezTo>
                <a:cubicBezTo>
                  <a:pt x="241041" y="92516"/>
                  <a:pt x="245771" y="92696"/>
                  <a:pt x="250455" y="92696"/>
                </a:cubicBezTo>
                <a:cubicBezTo>
                  <a:pt x="252212" y="92696"/>
                  <a:pt x="253551" y="92234"/>
                  <a:pt x="254475" y="91311"/>
                </a:cubicBezTo>
                <a:cubicBezTo>
                  <a:pt x="255398" y="90388"/>
                  <a:pt x="255905" y="89025"/>
                  <a:pt x="255995" y="87224"/>
                </a:cubicBezTo>
                <a:cubicBezTo>
                  <a:pt x="256085" y="85422"/>
                  <a:pt x="256266" y="83057"/>
                  <a:pt x="256536" y="80129"/>
                </a:cubicBezTo>
                <a:lnTo>
                  <a:pt x="234375" y="80129"/>
                </a:lnTo>
                <a:lnTo>
                  <a:pt x="234375" y="113100"/>
                </a:lnTo>
                <a:lnTo>
                  <a:pt x="217349" y="113100"/>
                </a:lnTo>
                <a:lnTo>
                  <a:pt x="217349" y="88575"/>
                </a:lnTo>
                <a:cubicBezTo>
                  <a:pt x="210233" y="96682"/>
                  <a:pt x="201269" y="104047"/>
                  <a:pt x="190459" y="110668"/>
                </a:cubicBezTo>
                <a:cubicBezTo>
                  <a:pt x="187036" y="106074"/>
                  <a:pt x="183298" y="101749"/>
                  <a:pt x="179244" y="97696"/>
                </a:cubicBezTo>
                <a:cubicBezTo>
                  <a:pt x="191045" y="92831"/>
                  <a:pt x="200864" y="86976"/>
                  <a:pt x="208701" y="80129"/>
                </a:cubicBezTo>
                <a:lnTo>
                  <a:pt x="182082" y="80129"/>
                </a:lnTo>
                <a:lnTo>
                  <a:pt x="185865" y="43375"/>
                </a:lnTo>
                <a:lnTo>
                  <a:pt x="217349" y="43375"/>
                </a:lnTo>
                <a:lnTo>
                  <a:pt x="217349" y="33646"/>
                </a:lnTo>
                <a:lnTo>
                  <a:pt x="182082" y="33646"/>
                </a:lnTo>
                <a:lnTo>
                  <a:pt x="182082" y="20134"/>
                </a:lnTo>
                <a:lnTo>
                  <a:pt x="202959" y="20134"/>
                </a:lnTo>
                <a:cubicBezTo>
                  <a:pt x="199400" y="16260"/>
                  <a:pt x="195819" y="12657"/>
                  <a:pt x="192216" y="9324"/>
                </a:cubicBezTo>
                <a:lnTo>
                  <a:pt x="205188" y="0"/>
                </a:lnTo>
                <a:cubicBezTo>
                  <a:pt x="210053" y="4414"/>
                  <a:pt x="215142" y="9594"/>
                  <a:pt x="220457" y="15539"/>
                </a:cubicBezTo>
                <a:cubicBezTo>
                  <a:pt x="218250" y="17116"/>
                  <a:pt x="216178" y="18647"/>
                  <a:pt x="214241" y="20134"/>
                </a:cubicBezTo>
                <a:lnTo>
                  <a:pt x="233159" y="20134"/>
                </a:lnTo>
                <a:cubicBezTo>
                  <a:pt x="238294" y="12477"/>
                  <a:pt x="242302" y="5810"/>
                  <a:pt x="245185" y="135"/>
                </a:cubicBezTo>
                <a:close/>
                <a:moveTo>
                  <a:pt x="252077" y="43375"/>
                </a:moveTo>
                <a:lnTo>
                  <a:pt x="252077" y="33646"/>
                </a:lnTo>
                <a:lnTo>
                  <a:pt x="234375" y="33646"/>
                </a:lnTo>
                <a:lnTo>
                  <a:pt x="234375" y="43375"/>
                </a:lnTo>
                <a:close/>
                <a:moveTo>
                  <a:pt x="200999" y="56888"/>
                </a:moveTo>
                <a:lnTo>
                  <a:pt x="199918" y="66617"/>
                </a:lnTo>
                <a:lnTo>
                  <a:pt x="217349" y="66617"/>
                </a:lnTo>
                <a:lnTo>
                  <a:pt x="217349" y="56888"/>
                </a:lnTo>
                <a:close/>
                <a:moveTo>
                  <a:pt x="160867" y="676"/>
                </a:moveTo>
                <a:cubicBezTo>
                  <a:pt x="166902" y="7702"/>
                  <a:pt x="172938" y="15630"/>
                  <a:pt x="178974" y="24458"/>
                </a:cubicBezTo>
                <a:cubicBezTo>
                  <a:pt x="174019" y="27611"/>
                  <a:pt x="168884" y="30989"/>
                  <a:pt x="163569" y="34592"/>
                </a:cubicBezTo>
                <a:cubicBezTo>
                  <a:pt x="158615" y="26845"/>
                  <a:pt x="152895" y="18602"/>
                  <a:pt x="146408" y="9864"/>
                </a:cubicBezTo>
                <a:close/>
                <a:moveTo>
                  <a:pt x="278291" y="114992"/>
                </a:moveTo>
                <a:cubicBezTo>
                  <a:pt x="276309" y="120937"/>
                  <a:pt x="274778" y="126568"/>
                  <a:pt x="273697" y="131882"/>
                </a:cubicBezTo>
                <a:cubicBezTo>
                  <a:pt x="235231" y="131882"/>
                  <a:pt x="209354" y="131657"/>
                  <a:pt x="196067" y="131207"/>
                </a:cubicBezTo>
                <a:cubicBezTo>
                  <a:pt x="182779" y="130757"/>
                  <a:pt x="172848" y="126297"/>
                  <a:pt x="166272" y="117829"/>
                </a:cubicBezTo>
                <a:cubicBezTo>
                  <a:pt x="163840" y="120352"/>
                  <a:pt x="158930" y="126027"/>
                  <a:pt x="151543" y="134855"/>
                </a:cubicBezTo>
                <a:lnTo>
                  <a:pt x="143841" y="117829"/>
                </a:lnTo>
                <a:cubicBezTo>
                  <a:pt x="148435" y="112515"/>
                  <a:pt x="152804" y="107875"/>
                  <a:pt x="156948" y="103912"/>
                </a:cubicBezTo>
                <a:lnTo>
                  <a:pt x="156948" y="64320"/>
                </a:lnTo>
                <a:lnTo>
                  <a:pt x="144922" y="64320"/>
                </a:lnTo>
                <a:lnTo>
                  <a:pt x="144922" y="48105"/>
                </a:lnTo>
                <a:lnTo>
                  <a:pt x="174244" y="48105"/>
                </a:lnTo>
                <a:lnTo>
                  <a:pt x="174244" y="104993"/>
                </a:lnTo>
                <a:cubicBezTo>
                  <a:pt x="180460" y="112469"/>
                  <a:pt x="190144" y="116208"/>
                  <a:pt x="203296" y="116208"/>
                </a:cubicBezTo>
                <a:cubicBezTo>
                  <a:pt x="231042" y="116208"/>
                  <a:pt x="256040" y="115803"/>
                  <a:pt x="278291" y="114992"/>
                </a:cubicBezTo>
                <a:close/>
                <a:moveTo>
                  <a:pt x="303087" y="106344"/>
                </a:moveTo>
                <a:lnTo>
                  <a:pt x="303087" y="57091"/>
                </a:lnTo>
                <a:cubicBezTo>
                  <a:pt x="299618" y="58667"/>
                  <a:pt x="296014" y="60176"/>
                  <a:pt x="292276" y="61617"/>
                </a:cubicBezTo>
                <a:cubicBezTo>
                  <a:pt x="290565" y="56122"/>
                  <a:pt x="288493" y="50852"/>
                  <a:pt x="286061" y="45808"/>
                </a:cubicBezTo>
                <a:cubicBezTo>
                  <a:pt x="303762" y="40853"/>
                  <a:pt x="318333" y="34142"/>
                  <a:pt x="329774" y="25674"/>
                </a:cubicBezTo>
                <a:lnTo>
                  <a:pt x="291195" y="25674"/>
                </a:lnTo>
                <a:lnTo>
                  <a:pt x="291195" y="12026"/>
                </a:lnTo>
                <a:lnTo>
                  <a:pt x="344570" y="12026"/>
                </a:lnTo>
                <a:lnTo>
                  <a:pt x="344570" y="405"/>
                </a:lnTo>
                <a:lnTo>
                  <a:pt x="362001" y="405"/>
                </a:lnTo>
                <a:lnTo>
                  <a:pt x="362001" y="12026"/>
                </a:lnTo>
                <a:lnTo>
                  <a:pt x="415511" y="12026"/>
                </a:lnTo>
                <a:lnTo>
                  <a:pt x="415511" y="25674"/>
                </a:lnTo>
                <a:lnTo>
                  <a:pt x="374973" y="25674"/>
                </a:lnTo>
                <a:cubicBezTo>
                  <a:pt x="386098" y="33872"/>
                  <a:pt x="401188" y="39727"/>
                  <a:pt x="420240" y="43240"/>
                </a:cubicBezTo>
                <a:cubicBezTo>
                  <a:pt x="418258" y="48015"/>
                  <a:pt x="416276" y="53555"/>
                  <a:pt x="414295" y="59861"/>
                </a:cubicBezTo>
                <a:cubicBezTo>
                  <a:pt x="410466" y="58689"/>
                  <a:pt x="406817" y="57451"/>
                  <a:pt x="403350" y="56145"/>
                </a:cubicBezTo>
                <a:lnTo>
                  <a:pt x="403350" y="106344"/>
                </a:lnTo>
                <a:close/>
                <a:moveTo>
                  <a:pt x="362001" y="29795"/>
                </a:moveTo>
                <a:lnTo>
                  <a:pt x="362001" y="46618"/>
                </a:lnTo>
                <a:lnTo>
                  <a:pt x="344570" y="46618"/>
                </a:lnTo>
                <a:lnTo>
                  <a:pt x="344570" y="30403"/>
                </a:lnTo>
                <a:cubicBezTo>
                  <a:pt x="337679" y="37204"/>
                  <a:pt x="328963" y="43555"/>
                  <a:pt x="318423" y="49456"/>
                </a:cubicBezTo>
                <a:lnTo>
                  <a:pt x="388148" y="49456"/>
                </a:lnTo>
                <a:cubicBezTo>
                  <a:pt x="377203" y="43826"/>
                  <a:pt x="368487" y="37272"/>
                  <a:pt x="362001" y="29795"/>
                </a:cubicBezTo>
                <a:close/>
                <a:moveTo>
                  <a:pt x="385513" y="63104"/>
                </a:moveTo>
                <a:lnTo>
                  <a:pt x="320923" y="63104"/>
                </a:lnTo>
                <a:lnTo>
                  <a:pt x="320923" y="71617"/>
                </a:lnTo>
                <a:lnTo>
                  <a:pt x="385513" y="71617"/>
                </a:lnTo>
                <a:close/>
                <a:moveTo>
                  <a:pt x="385513" y="92696"/>
                </a:moveTo>
                <a:lnTo>
                  <a:pt x="385513" y="84183"/>
                </a:lnTo>
                <a:lnTo>
                  <a:pt x="320923" y="84183"/>
                </a:lnTo>
                <a:lnTo>
                  <a:pt x="320923" y="92696"/>
                </a:lnTo>
                <a:close/>
                <a:moveTo>
                  <a:pt x="417808" y="129315"/>
                </a:moveTo>
                <a:lnTo>
                  <a:pt x="288493" y="129315"/>
                </a:lnTo>
                <a:lnTo>
                  <a:pt x="288493" y="113641"/>
                </a:lnTo>
                <a:lnTo>
                  <a:pt x="417808" y="113641"/>
                </a:lnTo>
                <a:close/>
                <a:moveTo>
                  <a:pt x="483141" y="135"/>
                </a:moveTo>
                <a:cubicBezTo>
                  <a:pt x="489087" y="946"/>
                  <a:pt x="495257" y="1892"/>
                  <a:pt x="501653" y="2973"/>
                </a:cubicBezTo>
                <a:cubicBezTo>
                  <a:pt x="500032" y="6936"/>
                  <a:pt x="498320" y="10765"/>
                  <a:pt x="496519" y="14458"/>
                </a:cubicBezTo>
                <a:lnTo>
                  <a:pt x="557190" y="14458"/>
                </a:lnTo>
                <a:lnTo>
                  <a:pt x="556852" y="66347"/>
                </a:lnTo>
                <a:lnTo>
                  <a:pt x="556109" y="102560"/>
                </a:lnTo>
                <a:cubicBezTo>
                  <a:pt x="555793" y="111929"/>
                  <a:pt x="553711" y="118944"/>
                  <a:pt x="549859" y="123606"/>
                </a:cubicBezTo>
                <a:cubicBezTo>
                  <a:pt x="546008" y="128268"/>
                  <a:pt x="541324" y="130903"/>
                  <a:pt x="535806" y="131511"/>
                </a:cubicBezTo>
                <a:cubicBezTo>
                  <a:pt x="530288" y="132119"/>
                  <a:pt x="520255" y="132288"/>
                  <a:pt x="505707" y="132018"/>
                </a:cubicBezTo>
                <a:cubicBezTo>
                  <a:pt x="504626" y="125622"/>
                  <a:pt x="503320" y="119361"/>
                  <a:pt x="501789" y="113235"/>
                </a:cubicBezTo>
                <a:cubicBezTo>
                  <a:pt x="510707" y="114046"/>
                  <a:pt x="518769" y="114451"/>
                  <a:pt x="525976" y="114451"/>
                </a:cubicBezTo>
                <a:cubicBezTo>
                  <a:pt x="528949" y="114451"/>
                  <a:pt x="531347" y="113787"/>
                  <a:pt x="533171" y="112458"/>
                </a:cubicBezTo>
                <a:cubicBezTo>
                  <a:pt x="534996" y="111130"/>
                  <a:pt x="536324" y="109204"/>
                  <a:pt x="537158" y="106682"/>
                </a:cubicBezTo>
                <a:cubicBezTo>
                  <a:pt x="537990" y="104159"/>
                  <a:pt x="538497" y="86007"/>
                  <a:pt x="538678" y="52226"/>
                </a:cubicBezTo>
                <a:lnTo>
                  <a:pt x="538813" y="32295"/>
                </a:lnTo>
                <a:lnTo>
                  <a:pt x="486452" y="32295"/>
                </a:lnTo>
                <a:cubicBezTo>
                  <a:pt x="484290" y="35673"/>
                  <a:pt x="482015" y="38916"/>
                  <a:pt x="479628" y="42024"/>
                </a:cubicBezTo>
                <a:lnTo>
                  <a:pt x="526652" y="42024"/>
                </a:lnTo>
                <a:lnTo>
                  <a:pt x="526652" y="105803"/>
                </a:lnTo>
                <a:lnTo>
                  <a:pt x="489357" y="105803"/>
                </a:lnTo>
                <a:lnTo>
                  <a:pt x="489357" y="113100"/>
                </a:lnTo>
                <a:lnTo>
                  <a:pt x="473412" y="113100"/>
                </a:lnTo>
                <a:lnTo>
                  <a:pt x="473412" y="49726"/>
                </a:lnTo>
                <a:cubicBezTo>
                  <a:pt x="472061" y="51258"/>
                  <a:pt x="470710" y="52744"/>
                  <a:pt x="469358" y="54185"/>
                </a:cubicBezTo>
                <a:cubicBezTo>
                  <a:pt x="464944" y="48690"/>
                  <a:pt x="460981" y="44141"/>
                  <a:pt x="457467" y="40538"/>
                </a:cubicBezTo>
                <a:cubicBezTo>
                  <a:pt x="469088" y="28917"/>
                  <a:pt x="477646" y="15449"/>
                  <a:pt x="483141" y="135"/>
                </a:cubicBezTo>
                <a:close/>
                <a:moveTo>
                  <a:pt x="510707" y="56888"/>
                </a:moveTo>
                <a:lnTo>
                  <a:pt x="489357" y="56888"/>
                </a:lnTo>
                <a:lnTo>
                  <a:pt x="489357" y="66752"/>
                </a:lnTo>
                <a:lnTo>
                  <a:pt x="510707" y="66752"/>
                </a:lnTo>
                <a:close/>
                <a:moveTo>
                  <a:pt x="510707" y="90939"/>
                </a:moveTo>
                <a:lnTo>
                  <a:pt x="510707" y="81075"/>
                </a:lnTo>
                <a:lnTo>
                  <a:pt x="489357" y="81075"/>
                </a:lnTo>
                <a:lnTo>
                  <a:pt x="489357" y="90939"/>
                </a:lnTo>
                <a:close/>
                <a:moveTo>
                  <a:pt x="446928" y="2162"/>
                </a:moveTo>
                <a:cubicBezTo>
                  <a:pt x="453143" y="10270"/>
                  <a:pt x="458908" y="18512"/>
                  <a:pt x="464224" y="26890"/>
                </a:cubicBezTo>
                <a:cubicBezTo>
                  <a:pt x="460080" y="29502"/>
                  <a:pt x="454810" y="32655"/>
                  <a:pt x="448414" y="36349"/>
                </a:cubicBezTo>
                <a:cubicBezTo>
                  <a:pt x="443459" y="27160"/>
                  <a:pt x="438099" y="18602"/>
                  <a:pt x="432334" y="10675"/>
                </a:cubicBezTo>
                <a:close/>
                <a:moveTo>
                  <a:pt x="469358" y="92831"/>
                </a:moveTo>
                <a:cubicBezTo>
                  <a:pt x="469448" y="99678"/>
                  <a:pt x="469989" y="106569"/>
                  <a:pt x="470980" y="113505"/>
                </a:cubicBezTo>
                <a:cubicBezTo>
                  <a:pt x="461431" y="120082"/>
                  <a:pt x="453279" y="126522"/>
                  <a:pt x="446522" y="132828"/>
                </a:cubicBezTo>
                <a:lnTo>
                  <a:pt x="436658" y="119586"/>
                </a:lnTo>
                <a:cubicBezTo>
                  <a:pt x="439540" y="116613"/>
                  <a:pt x="440982" y="112830"/>
                  <a:pt x="440982" y="108236"/>
                </a:cubicBezTo>
                <a:lnTo>
                  <a:pt x="440982" y="63104"/>
                </a:lnTo>
                <a:lnTo>
                  <a:pt x="428821" y="63104"/>
                </a:lnTo>
                <a:lnTo>
                  <a:pt x="428821" y="45537"/>
                </a:lnTo>
                <a:lnTo>
                  <a:pt x="458008" y="45537"/>
                </a:lnTo>
                <a:lnTo>
                  <a:pt x="458008" y="101885"/>
                </a:lnTo>
                <a:close/>
              </a:path>
            </a:pathLst>
          </a:custGeom>
          <a:solidFill>
            <a:srgbClr val="000000"/>
          </a:solidFill>
          <a:ln w="12030"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B1009BA4-4B8F-4492-9DCE-8E29B9BDB34A}"/>
              </a:ext>
            </a:extLst>
          </p:cNvPr>
          <p:cNvSpPr/>
          <p:nvPr/>
        </p:nvSpPr>
        <p:spPr>
          <a:xfrm>
            <a:off x="10338832" y="3770457"/>
            <a:ext cx="842243" cy="12032"/>
          </a:xfrm>
          <a:custGeom>
            <a:avLst/>
            <a:gdLst>
              <a:gd name="connsiteX0" fmla="*/ 0 w 842243"/>
              <a:gd name="connsiteY0" fmla="*/ 0 h 12032"/>
              <a:gd name="connsiteX1" fmla="*/ 842243 w 842243"/>
              <a:gd name="connsiteY1" fmla="*/ 0 h 12032"/>
            </a:gdLst>
            <a:ahLst/>
            <a:cxnLst>
              <a:cxn ang="0">
                <a:pos x="connsiteX0" y="connsiteY0"/>
              </a:cxn>
              <a:cxn ang="0">
                <a:pos x="connsiteX1" y="connsiteY1"/>
              </a:cxn>
            </a:cxnLst>
            <a:rect l="l" t="t" r="r" b="b"/>
            <a:pathLst>
              <a:path w="842243" h="12032">
                <a:moveTo>
                  <a:pt x="0" y="0"/>
                </a:moveTo>
                <a:lnTo>
                  <a:pt x="842243" y="0"/>
                </a:lnTo>
                <a:close/>
              </a:path>
            </a:pathLst>
          </a:custGeom>
          <a:noFill/>
          <a:ln w="36091" cap="flat">
            <a:solidFill>
              <a:srgbClr val="038003"/>
            </a:solid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A2DC8CE1-E492-4629-A2E7-615D3B9D45BA}"/>
              </a:ext>
            </a:extLst>
          </p:cNvPr>
          <p:cNvSpPr/>
          <p:nvPr/>
        </p:nvSpPr>
        <p:spPr>
          <a:xfrm>
            <a:off x="10482102" y="3553237"/>
            <a:ext cx="555703" cy="133639"/>
          </a:xfrm>
          <a:custGeom>
            <a:avLst/>
            <a:gdLst>
              <a:gd name="connsiteX0" fmla="*/ 30809 w 555703"/>
              <a:gd name="connsiteY0" fmla="*/ 27430 h 133639"/>
              <a:gd name="connsiteX1" fmla="*/ 42767 w 555703"/>
              <a:gd name="connsiteY1" fmla="*/ 51956 h 133639"/>
              <a:gd name="connsiteX2" fmla="*/ 52834 w 555703"/>
              <a:gd name="connsiteY2" fmla="*/ 26755 h 133639"/>
              <a:gd name="connsiteX3" fmla="*/ 61955 w 555703"/>
              <a:gd name="connsiteY3" fmla="*/ 30944 h 133639"/>
              <a:gd name="connsiteX4" fmla="*/ 69184 w 555703"/>
              <a:gd name="connsiteY4" fmla="*/ 27701 h 133639"/>
              <a:gd name="connsiteX5" fmla="*/ 80129 w 555703"/>
              <a:gd name="connsiteY5" fmla="*/ 51415 h 133639"/>
              <a:gd name="connsiteX6" fmla="*/ 89858 w 555703"/>
              <a:gd name="connsiteY6" fmla="*/ 26214 h 133639"/>
              <a:gd name="connsiteX7" fmla="*/ 104452 w 555703"/>
              <a:gd name="connsiteY7" fmla="*/ 32430 h 133639"/>
              <a:gd name="connsiteX8" fmla="*/ 89318 w 555703"/>
              <a:gd name="connsiteY8" fmla="*/ 71346 h 133639"/>
              <a:gd name="connsiteX9" fmla="*/ 103506 w 555703"/>
              <a:gd name="connsiteY9" fmla="*/ 102966 h 133639"/>
              <a:gd name="connsiteX10" fmla="*/ 88237 w 555703"/>
              <a:gd name="connsiteY10" fmla="*/ 110533 h 133639"/>
              <a:gd name="connsiteX11" fmla="*/ 80062 w 555703"/>
              <a:gd name="connsiteY11" fmla="*/ 90804 h 133639"/>
              <a:gd name="connsiteX12" fmla="*/ 66347 w 555703"/>
              <a:gd name="connsiteY12" fmla="*/ 115938 h 133639"/>
              <a:gd name="connsiteX13" fmla="*/ 60334 w 555703"/>
              <a:gd name="connsiteY13" fmla="*/ 111411 h 133639"/>
              <a:gd name="connsiteX14" fmla="*/ 53104 w 555703"/>
              <a:gd name="connsiteY14" fmla="*/ 114992 h 133639"/>
              <a:gd name="connsiteX15" fmla="*/ 42632 w 555703"/>
              <a:gd name="connsiteY15" fmla="*/ 90129 h 133639"/>
              <a:gd name="connsiteX16" fmla="*/ 26349 w 555703"/>
              <a:gd name="connsiteY16" fmla="*/ 117424 h 133639"/>
              <a:gd name="connsiteX17" fmla="*/ 18107 w 555703"/>
              <a:gd name="connsiteY17" fmla="*/ 110262 h 133639"/>
              <a:gd name="connsiteX18" fmla="*/ 18107 w 555703"/>
              <a:gd name="connsiteY18" fmla="*/ 132693 h 133639"/>
              <a:gd name="connsiteX19" fmla="*/ 0 w 555703"/>
              <a:gd name="connsiteY19" fmla="*/ 132693 h 133639"/>
              <a:gd name="connsiteX20" fmla="*/ 0 w 555703"/>
              <a:gd name="connsiteY20" fmla="*/ 5405 h 133639"/>
              <a:gd name="connsiteX21" fmla="*/ 122829 w 555703"/>
              <a:gd name="connsiteY21" fmla="*/ 5405 h 133639"/>
              <a:gd name="connsiteX22" fmla="*/ 122829 w 555703"/>
              <a:gd name="connsiteY22" fmla="*/ 109181 h 133639"/>
              <a:gd name="connsiteX23" fmla="*/ 118843 w 555703"/>
              <a:gd name="connsiteY23" fmla="*/ 125295 h 133639"/>
              <a:gd name="connsiteX24" fmla="*/ 107661 w 555703"/>
              <a:gd name="connsiteY24" fmla="*/ 131882 h 133639"/>
              <a:gd name="connsiteX25" fmla="*/ 80805 w 555703"/>
              <a:gd name="connsiteY25" fmla="*/ 132828 h 133639"/>
              <a:gd name="connsiteX26" fmla="*/ 76616 w 555703"/>
              <a:gd name="connsiteY26" fmla="*/ 113911 h 133639"/>
              <a:gd name="connsiteX27" fmla="*/ 96074 w 555703"/>
              <a:gd name="connsiteY27" fmla="*/ 114857 h 133639"/>
              <a:gd name="connsiteX28" fmla="*/ 104722 w 555703"/>
              <a:gd name="connsiteY28" fmla="*/ 106344 h 133639"/>
              <a:gd name="connsiteX29" fmla="*/ 104722 w 555703"/>
              <a:gd name="connsiteY29" fmla="*/ 22296 h 133639"/>
              <a:gd name="connsiteX30" fmla="*/ 18107 w 555703"/>
              <a:gd name="connsiteY30" fmla="*/ 22296 h 133639"/>
              <a:gd name="connsiteX31" fmla="*/ 18107 w 555703"/>
              <a:gd name="connsiteY31" fmla="*/ 34052 h 133639"/>
              <a:gd name="connsiteX32" fmla="*/ 18107 w 555703"/>
              <a:gd name="connsiteY32" fmla="*/ 36754 h 133639"/>
              <a:gd name="connsiteX33" fmla="*/ 18107 w 555703"/>
              <a:gd name="connsiteY33" fmla="*/ 98439 h 133639"/>
              <a:gd name="connsiteX34" fmla="*/ 33984 w 555703"/>
              <a:gd name="connsiteY34" fmla="*/ 70536 h 133639"/>
              <a:gd name="connsiteX35" fmla="*/ 18107 w 555703"/>
              <a:gd name="connsiteY35" fmla="*/ 36754 h 133639"/>
              <a:gd name="connsiteX36" fmla="*/ 61820 w 555703"/>
              <a:gd name="connsiteY36" fmla="*/ 48442 h 133639"/>
              <a:gd name="connsiteX37" fmla="*/ 51956 w 555703"/>
              <a:gd name="connsiteY37" fmla="*/ 71414 h 133639"/>
              <a:gd name="connsiteX38" fmla="*/ 61347 w 555703"/>
              <a:gd name="connsiteY38" fmla="*/ 91615 h 133639"/>
              <a:gd name="connsiteX39" fmla="*/ 71617 w 555703"/>
              <a:gd name="connsiteY39" fmla="*/ 70941 h 133639"/>
              <a:gd name="connsiteX40" fmla="*/ 138706 w 555703"/>
              <a:gd name="connsiteY40" fmla="*/ 107425 h 133639"/>
              <a:gd name="connsiteX41" fmla="*/ 188838 w 555703"/>
              <a:gd name="connsiteY41" fmla="*/ 107425 h 133639"/>
              <a:gd name="connsiteX42" fmla="*/ 188838 w 555703"/>
              <a:gd name="connsiteY42" fmla="*/ 1081 h 133639"/>
              <a:gd name="connsiteX43" fmla="*/ 210728 w 555703"/>
              <a:gd name="connsiteY43" fmla="*/ 1081 h 133639"/>
              <a:gd name="connsiteX44" fmla="*/ 210728 w 555703"/>
              <a:gd name="connsiteY44" fmla="*/ 38511 h 133639"/>
              <a:gd name="connsiteX45" fmla="*/ 260725 w 555703"/>
              <a:gd name="connsiteY45" fmla="*/ 38511 h 133639"/>
              <a:gd name="connsiteX46" fmla="*/ 260725 w 555703"/>
              <a:gd name="connsiteY46" fmla="*/ 57834 h 133639"/>
              <a:gd name="connsiteX47" fmla="*/ 210728 w 555703"/>
              <a:gd name="connsiteY47" fmla="*/ 57834 h 133639"/>
              <a:gd name="connsiteX48" fmla="*/ 210728 w 555703"/>
              <a:gd name="connsiteY48" fmla="*/ 107425 h 133639"/>
              <a:gd name="connsiteX49" fmla="*/ 269508 w 555703"/>
              <a:gd name="connsiteY49" fmla="*/ 107425 h 133639"/>
              <a:gd name="connsiteX50" fmla="*/ 269508 w 555703"/>
              <a:gd name="connsiteY50" fmla="*/ 126477 h 133639"/>
              <a:gd name="connsiteX51" fmla="*/ 138706 w 555703"/>
              <a:gd name="connsiteY51" fmla="*/ 126477 h 133639"/>
              <a:gd name="connsiteX52" fmla="*/ 322409 w 555703"/>
              <a:gd name="connsiteY52" fmla="*/ 541 h 133639"/>
              <a:gd name="connsiteX53" fmla="*/ 341462 w 555703"/>
              <a:gd name="connsiteY53" fmla="*/ 541 h 133639"/>
              <a:gd name="connsiteX54" fmla="*/ 340719 w 555703"/>
              <a:gd name="connsiteY54" fmla="*/ 21890 h 133639"/>
              <a:gd name="connsiteX55" fmla="*/ 386729 w 555703"/>
              <a:gd name="connsiteY55" fmla="*/ 21890 h 133639"/>
              <a:gd name="connsiteX56" fmla="*/ 386121 w 555703"/>
              <a:gd name="connsiteY56" fmla="*/ 54050 h 133639"/>
              <a:gd name="connsiteX57" fmla="*/ 396999 w 555703"/>
              <a:gd name="connsiteY57" fmla="*/ 48915 h 133639"/>
              <a:gd name="connsiteX58" fmla="*/ 414835 w 555703"/>
              <a:gd name="connsiteY58" fmla="*/ 84724 h 133639"/>
              <a:gd name="connsiteX59" fmla="*/ 399026 w 555703"/>
              <a:gd name="connsiteY59" fmla="*/ 92696 h 133639"/>
              <a:gd name="connsiteX60" fmla="*/ 385918 w 555703"/>
              <a:gd name="connsiteY60" fmla="*/ 64590 h 133639"/>
              <a:gd name="connsiteX61" fmla="*/ 384128 w 555703"/>
              <a:gd name="connsiteY61" fmla="*/ 107492 h 133639"/>
              <a:gd name="connsiteX62" fmla="*/ 378926 w 555703"/>
              <a:gd name="connsiteY62" fmla="*/ 120937 h 133639"/>
              <a:gd name="connsiteX63" fmla="*/ 367609 w 555703"/>
              <a:gd name="connsiteY63" fmla="*/ 129281 h 133639"/>
              <a:gd name="connsiteX64" fmla="*/ 337273 w 555703"/>
              <a:gd name="connsiteY64" fmla="*/ 131477 h 133639"/>
              <a:gd name="connsiteX65" fmla="*/ 332544 w 555703"/>
              <a:gd name="connsiteY65" fmla="*/ 111479 h 133639"/>
              <a:gd name="connsiteX66" fmla="*/ 351597 w 555703"/>
              <a:gd name="connsiteY66" fmla="*/ 112154 h 133639"/>
              <a:gd name="connsiteX67" fmla="*/ 365751 w 555703"/>
              <a:gd name="connsiteY67" fmla="*/ 99520 h 133639"/>
              <a:gd name="connsiteX68" fmla="*/ 367541 w 555703"/>
              <a:gd name="connsiteY68" fmla="*/ 39322 h 133639"/>
              <a:gd name="connsiteX69" fmla="*/ 339908 w 555703"/>
              <a:gd name="connsiteY69" fmla="*/ 39322 h 133639"/>
              <a:gd name="connsiteX70" fmla="*/ 337611 w 555703"/>
              <a:gd name="connsiteY70" fmla="*/ 68306 h 133639"/>
              <a:gd name="connsiteX71" fmla="*/ 331868 w 555703"/>
              <a:gd name="connsiteY71" fmla="*/ 91716 h 133639"/>
              <a:gd name="connsiteX72" fmla="*/ 318761 w 555703"/>
              <a:gd name="connsiteY72" fmla="*/ 114181 h 133639"/>
              <a:gd name="connsiteX73" fmla="*/ 297276 w 555703"/>
              <a:gd name="connsiteY73" fmla="*/ 133639 h 133639"/>
              <a:gd name="connsiteX74" fmla="*/ 283088 w 555703"/>
              <a:gd name="connsiteY74" fmla="*/ 117154 h 133639"/>
              <a:gd name="connsiteX75" fmla="*/ 305823 w 555703"/>
              <a:gd name="connsiteY75" fmla="*/ 97392 h 133639"/>
              <a:gd name="connsiteX76" fmla="*/ 316971 w 555703"/>
              <a:gd name="connsiteY76" fmla="*/ 73441 h 133639"/>
              <a:gd name="connsiteX77" fmla="*/ 320856 w 555703"/>
              <a:gd name="connsiteY77" fmla="*/ 39322 h 133639"/>
              <a:gd name="connsiteX78" fmla="*/ 286871 w 555703"/>
              <a:gd name="connsiteY78" fmla="*/ 39322 h 133639"/>
              <a:gd name="connsiteX79" fmla="*/ 286871 w 555703"/>
              <a:gd name="connsiteY79" fmla="*/ 21890 h 133639"/>
              <a:gd name="connsiteX80" fmla="*/ 321734 w 555703"/>
              <a:gd name="connsiteY80" fmla="*/ 21890 h 133639"/>
              <a:gd name="connsiteX81" fmla="*/ 293493 w 555703"/>
              <a:gd name="connsiteY81" fmla="*/ 49051 h 133639"/>
              <a:gd name="connsiteX82" fmla="*/ 310113 w 555703"/>
              <a:gd name="connsiteY82" fmla="*/ 54185 h 133639"/>
              <a:gd name="connsiteX83" fmla="*/ 295384 w 555703"/>
              <a:gd name="connsiteY83" fmla="*/ 93507 h 133639"/>
              <a:gd name="connsiteX84" fmla="*/ 278899 w 555703"/>
              <a:gd name="connsiteY84" fmla="*/ 86615 h 133639"/>
              <a:gd name="connsiteX85" fmla="*/ 293493 w 555703"/>
              <a:gd name="connsiteY85" fmla="*/ 49051 h 133639"/>
              <a:gd name="connsiteX86" fmla="*/ 430713 w 555703"/>
              <a:gd name="connsiteY86" fmla="*/ 98101 h 133639"/>
              <a:gd name="connsiteX87" fmla="*/ 479763 w 555703"/>
              <a:gd name="connsiteY87" fmla="*/ 98101 h 133639"/>
              <a:gd name="connsiteX88" fmla="*/ 479763 w 555703"/>
              <a:gd name="connsiteY88" fmla="*/ 91750 h 133639"/>
              <a:gd name="connsiteX89" fmla="*/ 422335 w 555703"/>
              <a:gd name="connsiteY89" fmla="*/ 91750 h 133639"/>
              <a:gd name="connsiteX90" fmla="*/ 422335 w 555703"/>
              <a:gd name="connsiteY90" fmla="*/ 79589 h 133639"/>
              <a:gd name="connsiteX91" fmla="*/ 479763 w 555703"/>
              <a:gd name="connsiteY91" fmla="*/ 79589 h 133639"/>
              <a:gd name="connsiteX92" fmla="*/ 479763 w 555703"/>
              <a:gd name="connsiteY92" fmla="*/ 73373 h 133639"/>
              <a:gd name="connsiteX93" fmla="*/ 430983 w 555703"/>
              <a:gd name="connsiteY93" fmla="*/ 73373 h 133639"/>
              <a:gd name="connsiteX94" fmla="*/ 430983 w 555703"/>
              <a:gd name="connsiteY94" fmla="*/ 61752 h 133639"/>
              <a:gd name="connsiteX95" fmla="*/ 479763 w 555703"/>
              <a:gd name="connsiteY95" fmla="*/ 61752 h 133639"/>
              <a:gd name="connsiteX96" fmla="*/ 479763 w 555703"/>
              <a:gd name="connsiteY96" fmla="*/ 55537 h 133639"/>
              <a:gd name="connsiteX97" fmla="*/ 434901 w 555703"/>
              <a:gd name="connsiteY97" fmla="*/ 55537 h 133639"/>
              <a:gd name="connsiteX98" fmla="*/ 434901 w 555703"/>
              <a:gd name="connsiteY98" fmla="*/ 27025 h 133639"/>
              <a:gd name="connsiteX99" fmla="*/ 479763 w 555703"/>
              <a:gd name="connsiteY99" fmla="*/ 27025 h 133639"/>
              <a:gd name="connsiteX100" fmla="*/ 479763 w 555703"/>
              <a:gd name="connsiteY100" fmla="*/ 20944 h 133639"/>
              <a:gd name="connsiteX101" fmla="*/ 423281 w 555703"/>
              <a:gd name="connsiteY101" fmla="*/ 20944 h 133639"/>
              <a:gd name="connsiteX102" fmla="*/ 423281 w 555703"/>
              <a:gd name="connsiteY102" fmla="*/ 8783 h 133639"/>
              <a:gd name="connsiteX103" fmla="*/ 479763 w 555703"/>
              <a:gd name="connsiteY103" fmla="*/ 8783 h 133639"/>
              <a:gd name="connsiteX104" fmla="*/ 479763 w 555703"/>
              <a:gd name="connsiteY104" fmla="*/ 0 h 133639"/>
              <a:gd name="connsiteX105" fmla="*/ 498140 w 555703"/>
              <a:gd name="connsiteY105" fmla="*/ 0 h 133639"/>
              <a:gd name="connsiteX106" fmla="*/ 498140 w 555703"/>
              <a:gd name="connsiteY106" fmla="*/ 8783 h 133639"/>
              <a:gd name="connsiteX107" fmla="*/ 554758 w 555703"/>
              <a:gd name="connsiteY107" fmla="*/ 8783 h 133639"/>
              <a:gd name="connsiteX108" fmla="*/ 554758 w 555703"/>
              <a:gd name="connsiteY108" fmla="*/ 20944 h 133639"/>
              <a:gd name="connsiteX109" fmla="*/ 498140 w 555703"/>
              <a:gd name="connsiteY109" fmla="*/ 20944 h 133639"/>
              <a:gd name="connsiteX110" fmla="*/ 498140 w 555703"/>
              <a:gd name="connsiteY110" fmla="*/ 27025 h 133639"/>
              <a:gd name="connsiteX111" fmla="*/ 543272 w 555703"/>
              <a:gd name="connsiteY111" fmla="*/ 27025 h 133639"/>
              <a:gd name="connsiteX112" fmla="*/ 543272 w 555703"/>
              <a:gd name="connsiteY112" fmla="*/ 55537 h 133639"/>
              <a:gd name="connsiteX113" fmla="*/ 498140 w 555703"/>
              <a:gd name="connsiteY113" fmla="*/ 55537 h 133639"/>
              <a:gd name="connsiteX114" fmla="*/ 498140 w 555703"/>
              <a:gd name="connsiteY114" fmla="*/ 61752 h 133639"/>
              <a:gd name="connsiteX115" fmla="*/ 545164 w 555703"/>
              <a:gd name="connsiteY115" fmla="*/ 61752 h 133639"/>
              <a:gd name="connsiteX116" fmla="*/ 545164 w 555703"/>
              <a:gd name="connsiteY116" fmla="*/ 79589 h 133639"/>
              <a:gd name="connsiteX117" fmla="*/ 555704 w 555703"/>
              <a:gd name="connsiteY117" fmla="*/ 79589 h 133639"/>
              <a:gd name="connsiteX118" fmla="*/ 555704 w 555703"/>
              <a:gd name="connsiteY118" fmla="*/ 91750 h 133639"/>
              <a:gd name="connsiteX119" fmla="*/ 545164 w 555703"/>
              <a:gd name="connsiteY119" fmla="*/ 91750 h 133639"/>
              <a:gd name="connsiteX120" fmla="*/ 545164 w 555703"/>
              <a:gd name="connsiteY120" fmla="*/ 115803 h 133639"/>
              <a:gd name="connsiteX121" fmla="*/ 527057 w 555703"/>
              <a:gd name="connsiteY121" fmla="*/ 115803 h 133639"/>
              <a:gd name="connsiteX122" fmla="*/ 527057 w 555703"/>
              <a:gd name="connsiteY122" fmla="*/ 109722 h 133639"/>
              <a:gd name="connsiteX123" fmla="*/ 498140 w 555703"/>
              <a:gd name="connsiteY123" fmla="*/ 109722 h 133639"/>
              <a:gd name="connsiteX124" fmla="*/ 498140 w 555703"/>
              <a:gd name="connsiteY124" fmla="*/ 113641 h 133639"/>
              <a:gd name="connsiteX125" fmla="*/ 495775 w 555703"/>
              <a:gd name="connsiteY125" fmla="*/ 124079 h 133639"/>
              <a:gd name="connsiteX126" fmla="*/ 488648 w 555703"/>
              <a:gd name="connsiteY126" fmla="*/ 130261 h 133639"/>
              <a:gd name="connsiteX127" fmla="*/ 481790 w 555703"/>
              <a:gd name="connsiteY127" fmla="*/ 132254 h 133639"/>
              <a:gd name="connsiteX128" fmla="*/ 457738 w 555703"/>
              <a:gd name="connsiteY128" fmla="*/ 132288 h 133639"/>
              <a:gd name="connsiteX129" fmla="*/ 455035 w 555703"/>
              <a:gd name="connsiteY129" fmla="*/ 115127 h 133639"/>
              <a:gd name="connsiteX130" fmla="*/ 472466 w 555703"/>
              <a:gd name="connsiteY130" fmla="*/ 116343 h 133639"/>
              <a:gd name="connsiteX131" fmla="*/ 479763 w 555703"/>
              <a:gd name="connsiteY131" fmla="*/ 109722 h 133639"/>
              <a:gd name="connsiteX132" fmla="*/ 430713 w 555703"/>
              <a:gd name="connsiteY132" fmla="*/ 109722 h 133639"/>
              <a:gd name="connsiteX133" fmla="*/ 525706 w 555703"/>
              <a:gd name="connsiteY133" fmla="*/ 44727 h 133639"/>
              <a:gd name="connsiteX134" fmla="*/ 525706 w 555703"/>
              <a:gd name="connsiteY134" fmla="*/ 37835 h 133639"/>
              <a:gd name="connsiteX135" fmla="*/ 498140 w 555703"/>
              <a:gd name="connsiteY135" fmla="*/ 37835 h 133639"/>
              <a:gd name="connsiteX136" fmla="*/ 498140 w 555703"/>
              <a:gd name="connsiteY136" fmla="*/ 44727 h 133639"/>
              <a:gd name="connsiteX137" fmla="*/ 452468 w 555703"/>
              <a:gd name="connsiteY137" fmla="*/ 44727 h 133639"/>
              <a:gd name="connsiteX138" fmla="*/ 479763 w 555703"/>
              <a:gd name="connsiteY138" fmla="*/ 44727 h 133639"/>
              <a:gd name="connsiteX139" fmla="*/ 479763 w 555703"/>
              <a:gd name="connsiteY139" fmla="*/ 37835 h 133639"/>
              <a:gd name="connsiteX140" fmla="*/ 452468 w 555703"/>
              <a:gd name="connsiteY140" fmla="*/ 37835 h 133639"/>
              <a:gd name="connsiteX141" fmla="*/ 527057 w 555703"/>
              <a:gd name="connsiteY141" fmla="*/ 73373 h 133639"/>
              <a:gd name="connsiteX142" fmla="*/ 498140 w 555703"/>
              <a:gd name="connsiteY142" fmla="*/ 73373 h 133639"/>
              <a:gd name="connsiteX143" fmla="*/ 498140 w 555703"/>
              <a:gd name="connsiteY143" fmla="*/ 79589 h 133639"/>
              <a:gd name="connsiteX144" fmla="*/ 527057 w 555703"/>
              <a:gd name="connsiteY144" fmla="*/ 79589 h 133639"/>
              <a:gd name="connsiteX145" fmla="*/ 498140 w 555703"/>
              <a:gd name="connsiteY145" fmla="*/ 98101 h 133639"/>
              <a:gd name="connsiteX146" fmla="*/ 527057 w 555703"/>
              <a:gd name="connsiteY146" fmla="*/ 98101 h 133639"/>
              <a:gd name="connsiteX147" fmla="*/ 527057 w 555703"/>
              <a:gd name="connsiteY147" fmla="*/ 91750 h 133639"/>
              <a:gd name="connsiteX148" fmla="*/ 498140 w 555703"/>
              <a:gd name="connsiteY148" fmla="*/ 91750 h 13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555703" h="133639">
                <a:moveTo>
                  <a:pt x="30809" y="27430"/>
                </a:moveTo>
                <a:lnTo>
                  <a:pt x="42767" y="51956"/>
                </a:lnTo>
                <a:cubicBezTo>
                  <a:pt x="46325" y="43893"/>
                  <a:pt x="49681" y="35493"/>
                  <a:pt x="52834" y="26755"/>
                </a:cubicBezTo>
                <a:lnTo>
                  <a:pt x="61955" y="30944"/>
                </a:lnTo>
                <a:lnTo>
                  <a:pt x="69184" y="27701"/>
                </a:lnTo>
                <a:lnTo>
                  <a:pt x="80129" y="51415"/>
                </a:lnTo>
                <a:cubicBezTo>
                  <a:pt x="83508" y="43353"/>
                  <a:pt x="86751" y="34953"/>
                  <a:pt x="89858" y="26214"/>
                </a:cubicBezTo>
                <a:lnTo>
                  <a:pt x="104452" y="32430"/>
                </a:lnTo>
                <a:cubicBezTo>
                  <a:pt x="99903" y="45943"/>
                  <a:pt x="94858" y="58915"/>
                  <a:pt x="89318" y="71346"/>
                </a:cubicBezTo>
                <a:lnTo>
                  <a:pt x="103506" y="102966"/>
                </a:lnTo>
                <a:lnTo>
                  <a:pt x="88237" y="110533"/>
                </a:lnTo>
                <a:lnTo>
                  <a:pt x="80062" y="90804"/>
                </a:lnTo>
                <a:cubicBezTo>
                  <a:pt x="75692" y="99452"/>
                  <a:pt x="71121" y="107830"/>
                  <a:pt x="66347" y="115938"/>
                </a:cubicBezTo>
                <a:cubicBezTo>
                  <a:pt x="64320" y="114361"/>
                  <a:pt x="62315" y="112852"/>
                  <a:pt x="60334" y="111411"/>
                </a:cubicBezTo>
                <a:lnTo>
                  <a:pt x="53104" y="114992"/>
                </a:lnTo>
                <a:lnTo>
                  <a:pt x="42632" y="90129"/>
                </a:lnTo>
                <a:cubicBezTo>
                  <a:pt x="37452" y="99903"/>
                  <a:pt x="32025" y="109001"/>
                  <a:pt x="26349" y="117424"/>
                </a:cubicBezTo>
                <a:cubicBezTo>
                  <a:pt x="24097" y="115307"/>
                  <a:pt x="21350" y="112920"/>
                  <a:pt x="18107" y="110262"/>
                </a:cubicBezTo>
                <a:lnTo>
                  <a:pt x="18107" y="132693"/>
                </a:lnTo>
                <a:lnTo>
                  <a:pt x="0" y="132693"/>
                </a:lnTo>
                <a:lnTo>
                  <a:pt x="0" y="5405"/>
                </a:lnTo>
                <a:lnTo>
                  <a:pt x="122829" y="5405"/>
                </a:lnTo>
                <a:lnTo>
                  <a:pt x="122829" y="109181"/>
                </a:lnTo>
                <a:cubicBezTo>
                  <a:pt x="122829" y="116163"/>
                  <a:pt x="121500" y="121534"/>
                  <a:pt x="118843" y="125295"/>
                </a:cubicBezTo>
                <a:cubicBezTo>
                  <a:pt x="116185" y="129056"/>
                  <a:pt x="112458" y="131252"/>
                  <a:pt x="107661" y="131882"/>
                </a:cubicBezTo>
                <a:cubicBezTo>
                  <a:pt x="102864" y="132513"/>
                  <a:pt x="93912" y="132828"/>
                  <a:pt x="80805" y="132828"/>
                </a:cubicBezTo>
                <a:cubicBezTo>
                  <a:pt x="79543" y="125532"/>
                  <a:pt x="78147" y="119226"/>
                  <a:pt x="76616" y="113911"/>
                </a:cubicBezTo>
                <a:cubicBezTo>
                  <a:pt x="83012" y="114541"/>
                  <a:pt x="89498" y="114857"/>
                  <a:pt x="96074" y="114857"/>
                </a:cubicBezTo>
                <a:cubicBezTo>
                  <a:pt x="101839" y="114857"/>
                  <a:pt x="104722" y="112019"/>
                  <a:pt x="104722" y="106344"/>
                </a:cubicBezTo>
                <a:lnTo>
                  <a:pt x="104722" y="22296"/>
                </a:lnTo>
                <a:lnTo>
                  <a:pt x="18107" y="22296"/>
                </a:lnTo>
                <a:lnTo>
                  <a:pt x="18107" y="34052"/>
                </a:lnTo>
                <a:close/>
                <a:moveTo>
                  <a:pt x="18107" y="36754"/>
                </a:moveTo>
                <a:lnTo>
                  <a:pt x="18107" y="98439"/>
                </a:lnTo>
                <a:cubicBezTo>
                  <a:pt x="23737" y="89701"/>
                  <a:pt x="29029" y="80400"/>
                  <a:pt x="33984" y="70536"/>
                </a:cubicBezTo>
                <a:cubicBezTo>
                  <a:pt x="28669" y="58735"/>
                  <a:pt x="23377" y="47474"/>
                  <a:pt x="18107" y="36754"/>
                </a:cubicBezTo>
                <a:close/>
                <a:moveTo>
                  <a:pt x="61820" y="48442"/>
                </a:moveTo>
                <a:cubicBezTo>
                  <a:pt x="58666" y="56415"/>
                  <a:pt x="55379" y="64072"/>
                  <a:pt x="51956" y="71414"/>
                </a:cubicBezTo>
                <a:lnTo>
                  <a:pt x="61347" y="91615"/>
                </a:lnTo>
                <a:cubicBezTo>
                  <a:pt x="64860" y="84994"/>
                  <a:pt x="68283" y="78103"/>
                  <a:pt x="71617" y="70941"/>
                </a:cubicBezTo>
                <a:close/>
                <a:moveTo>
                  <a:pt x="138706" y="107425"/>
                </a:moveTo>
                <a:lnTo>
                  <a:pt x="188838" y="107425"/>
                </a:lnTo>
                <a:lnTo>
                  <a:pt x="188838" y="1081"/>
                </a:lnTo>
                <a:lnTo>
                  <a:pt x="210728" y="1081"/>
                </a:lnTo>
                <a:lnTo>
                  <a:pt x="210728" y="38511"/>
                </a:lnTo>
                <a:lnTo>
                  <a:pt x="260725" y="38511"/>
                </a:lnTo>
                <a:lnTo>
                  <a:pt x="260725" y="57834"/>
                </a:lnTo>
                <a:lnTo>
                  <a:pt x="210728" y="57834"/>
                </a:lnTo>
                <a:lnTo>
                  <a:pt x="210728" y="107425"/>
                </a:lnTo>
                <a:lnTo>
                  <a:pt x="269508" y="107425"/>
                </a:lnTo>
                <a:lnTo>
                  <a:pt x="269508" y="126477"/>
                </a:lnTo>
                <a:lnTo>
                  <a:pt x="138706" y="126477"/>
                </a:lnTo>
                <a:close/>
                <a:moveTo>
                  <a:pt x="322409" y="541"/>
                </a:moveTo>
                <a:lnTo>
                  <a:pt x="341462" y="541"/>
                </a:lnTo>
                <a:lnTo>
                  <a:pt x="340719" y="21890"/>
                </a:lnTo>
                <a:lnTo>
                  <a:pt x="386729" y="21890"/>
                </a:lnTo>
                <a:lnTo>
                  <a:pt x="386121" y="54050"/>
                </a:lnTo>
                <a:lnTo>
                  <a:pt x="396999" y="48915"/>
                </a:lnTo>
                <a:cubicBezTo>
                  <a:pt x="403574" y="60536"/>
                  <a:pt x="409520" y="72472"/>
                  <a:pt x="414835" y="84724"/>
                </a:cubicBezTo>
                <a:lnTo>
                  <a:pt x="399026" y="92696"/>
                </a:lnTo>
                <a:cubicBezTo>
                  <a:pt x="394566" y="82607"/>
                  <a:pt x="390197" y="73238"/>
                  <a:pt x="385918" y="64590"/>
                </a:cubicBezTo>
                <a:cubicBezTo>
                  <a:pt x="385288" y="88327"/>
                  <a:pt x="384691" y="102628"/>
                  <a:pt x="384128" y="107492"/>
                </a:cubicBezTo>
                <a:cubicBezTo>
                  <a:pt x="383565" y="112357"/>
                  <a:pt x="381831" y="116839"/>
                  <a:pt x="378926" y="120937"/>
                </a:cubicBezTo>
                <a:cubicBezTo>
                  <a:pt x="376020" y="125036"/>
                  <a:pt x="372248" y="127818"/>
                  <a:pt x="367609" y="129281"/>
                </a:cubicBezTo>
                <a:cubicBezTo>
                  <a:pt x="362969" y="130745"/>
                  <a:pt x="352857" y="131477"/>
                  <a:pt x="337273" y="131477"/>
                </a:cubicBezTo>
                <a:cubicBezTo>
                  <a:pt x="335652" y="123820"/>
                  <a:pt x="334075" y="117154"/>
                  <a:pt x="332544" y="111479"/>
                </a:cubicBezTo>
                <a:cubicBezTo>
                  <a:pt x="341102" y="111929"/>
                  <a:pt x="347452" y="112154"/>
                  <a:pt x="351597" y="112154"/>
                </a:cubicBezTo>
                <a:cubicBezTo>
                  <a:pt x="360380" y="112154"/>
                  <a:pt x="365097" y="107943"/>
                  <a:pt x="365751" y="99520"/>
                </a:cubicBezTo>
                <a:cubicBezTo>
                  <a:pt x="366404" y="91097"/>
                  <a:pt x="367001" y="71031"/>
                  <a:pt x="367541" y="39322"/>
                </a:cubicBezTo>
                <a:lnTo>
                  <a:pt x="339908" y="39322"/>
                </a:lnTo>
                <a:cubicBezTo>
                  <a:pt x="339322" y="50807"/>
                  <a:pt x="338557" y="60469"/>
                  <a:pt x="337611" y="68306"/>
                </a:cubicBezTo>
                <a:cubicBezTo>
                  <a:pt x="336665" y="76143"/>
                  <a:pt x="334751" y="83947"/>
                  <a:pt x="331868" y="91716"/>
                </a:cubicBezTo>
                <a:cubicBezTo>
                  <a:pt x="328985" y="99486"/>
                  <a:pt x="324616" y="106974"/>
                  <a:pt x="318761" y="114181"/>
                </a:cubicBezTo>
                <a:cubicBezTo>
                  <a:pt x="312905" y="121388"/>
                  <a:pt x="305743" y="127874"/>
                  <a:pt x="297276" y="133639"/>
                </a:cubicBezTo>
                <a:cubicBezTo>
                  <a:pt x="292501" y="127603"/>
                  <a:pt x="287772" y="122108"/>
                  <a:pt x="283088" y="117154"/>
                </a:cubicBezTo>
                <a:cubicBezTo>
                  <a:pt x="292547" y="111479"/>
                  <a:pt x="300125" y="104891"/>
                  <a:pt x="305823" y="97392"/>
                </a:cubicBezTo>
                <a:cubicBezTo>
                  <a:pt x="311520" y="89892"/>
                  <a:pt x="315236" y="81909"/>
                  <a:pt x="316971" y="73441"/>
                </a:cubicBezTo>
                <a:cubicBezTo>
                  <a:pt x="318705" y="64973"/>
                  <a:pt x="319999" y="53600"/>
                  <a:pt x="320856" y="39322"/>
                </a:cubicBezTo>
                <a:lnTo>
                  <a:pt x="286871" y="39322"/>
                </a:lnTo>
                <a:lnTo>
                  <a:pt x="286871" y="21890"/>
                </a:lnTo>
                <a:lnTo>
                  <a:pt x="321734" y="21890"/>
                </a:lnTo>
                <a:close/>
                <a:moveTo>
                  <a:pt x="293493" y="49051"/>
                </a:moveTo>
                <a:lnTo>
                  <a:pt x="310113" y="54185"/>
                </a:lnTo>
                <a:cubicBezTo>
                  <a:pt x="305158" y="69410"/>
                  <a:pt x="300249" y="82517"/>
                  <a:pt x="295384" y="93507"/>
                </a:cubicBezTo>
                <a:cubicBezTo>
                  <a:pt x="288988" y="90354"/>
                  <a:pt x="283493" y="88057"/>
                  <a:pt x="278899" y="86615"/>
                </a:cubicBezTo>
                <a:cubicBezTo>
                  <a:pt x="284214" y="75896"/>
                  <a:pt x="289078" y="63374"/>
                  <a:pt x="293493" y="49051"/>
                </a:cubicBezTo>
                <a:close/>
                <a:moveTo>
                  <a:pt x="430713" y="98101"/>
                </a:moveTo>
                <a:lnTo>
                  <a:pt x="479763" y="98101"/>
                </a:lnTo>
                <a:lnTo>
                  <a:pt x="479763" y="91750"/>
                </a:lnTo>
                <a:lnTo>
                  <a:pt x="422335" y="91750"/>
                </a:lnTo>
                <a:lnTo>
                  <a:pt x="422335" y="79589"/>
                </a:lnTo>
                <a:lnTo>
                  <a:pt x="479763" y="79589"/>
                </a:lnTo>
                <a:lnTo>
                  <a:pt x="479763" y="73373"/>
                </a:lnTo>
                <a:lnTo>
                  <a:pt x="430983" y="73373"/>
                </a:lnTo>
                <a:lnTo>
                  <a:pt x="430983" y="61752"/>
                </a:lnTo>
                <a:lnTo>
                  <a:pt x="479763" y="61752"/>
                </a:lnTo>
                <a:lnTo>
                  <a:pt x="479763" y="55537"/>
                </a:lnTo>
                <a:lnTo>
                  <a:pt x="434901" y="55537"/>
                </a:lnTo>
                <a:lnTo>
                  <a:pt x="434901" y="27025"/>
                </a:lnTo>
                <a:lnTo>
                  <a:pt x="479763" y="27025"/>
                </a:lnTo>
                <a:lnTo>
                  <a:pt x="479763" y="20944"/>
                </a:lnTo>
                <a:lnTo>
                  <a:pt x="423281" y="20944"/>
                </a:lnTo>
                <a:lnTo>
                  <a:pt x="423281" y="8783"/>
                </a:lnTo>
                <a:lnTo>
                  <a:pt x="479763" y="8783"/>
                </a:lnTo>
                <a:lnTo>
                  <a:pt x="479763" y="0"/>
                </a:lnTo>
                <a:lnTo>
                  <a:pt x="498140" y="0"/>
                </a:lnTo>
                <a:lnTo>
                  <a:pt x="498140" y="8783"/>
                </a:lnTo>
                <a:lnTo>
                  <a:pt x="554758" y="8783"/>
                </a:lnTo>
                <a:lnTo>
                  <a:pt x="554758" y="20944"/>
                </a:lnTo>
                <a:lnTo>
                  <a:pt x="498140" y="20944"/>
                </a:lnTo>
                <a:lnTo>
                  <a:pt x="498140" y="27025"/>
                </a:lnTo>
                <a:lnTo>
                  <a:pt x="543272" y="27025"/>
                </a:lnTo>
                <a:lnTo>
                  <a:pt x="543272" y="55537"/>
                </a:lnTo>
                <a:lnTo>
                  <a:pt x="498140" y="55537"/>
                </a:lnTo>
                <a:lnTo>
                  <a:pt x="498140" y="61752"/>
                </a:lnTo>
                <a:lnTo>
                  <a:pt x="545164" y="61752"/>
                </a:lnTo>
                <a:lnTo>
                  <a:pt x="545164" y="79589"/>
                </a:lnTo>
                <a:lnTo>
                  <a:pt x="555704" y="79589"/>
                </a:lnTo>
                <a:lnTo>
                  <a:pt x="555704" y="91750"/>
                </a:lnTo>
                <a:lnTo>
                  <a:pt x="545164" y="91750"/>
                </a:lnTo>
                <a:lnTo>
                  <a:pt x="545164" y="115803"/>
                </a:lnTo>
                <a:lnTo>
                  <a:pt x="527057" y="115803"/>
                </a:lnTo>
                <a:lnTo>
                  <a:pt x="527057" y="109722"/>
                </a:lnTo>
                <a:lnTo>
                  <a:pt x="498140" y="109722"/>
                </a:lnTo>
                <a:lnTo>
                  <a:pt x="498140" y="113641"/>
                </a:lnTo>
                <a:cubicBezTo>
                  <a:pt x="498140" y="117784"/>
                  <a:pt x="497351" y="121264"/>
                  <a:pt x="495775" y="124079"/>
                </a:cubicBezTo>
                <a:cubicBezTo>
                  <a:pt x="494199" y="126894"/>
                  <a:pt x="491823" y="128955"/>
                  <a:pt x="488648" y="130261"/>
                </a:cubicBezTo>
                <a:cubicBezTo>
                  <a:pt x="485472" y="131567"/>
                  <a:pt x="483186" y="132232"/>
                  <a:pt x="481790" y="132254"/>
                </a:cubicBezTo>
                <a:cubicBezTo>
                  <a:pt x="480393" y="132277"/>
                  <a:pt x="472376" y="132288"/>
                  <a:pt x="457738" y="132288"/>
                </a:cubicBezTo>
                <a:cubicBezTo>
                  <a:pt x="457197" y="126883"/>
                  <a:pt x="456296" y="121163"/>
                  <a:pt x="455035" y="115127"/>
                </a:cubicBezTo>
                <a:cubicBezTo>
                  <a:pt x="463593" y="115938"/>
                  <a:pt x="469403" y="116343"/>
                  <a:pt x="472466" y="116343"/>
                </a:cubicBezTo>
                <a:cubicBezTo>
                  <a:pt x="477241" y="116343"/>
                  <a:pt x="479673" y="114136"/>
                  <a:pt x="479763" y="109722"/>
                </a:cubicBezTo>
                <a:lnTo>
                  <a:pt x="430713" y="109722"/>
                </a:lnTo>
                <a:close/>
                <a:moveTo>
                  <a:pt x="525706" y="44727"/>
                </a:moveTo>
                <a:lnTo>
                  <a:pt x="525706" y="37835"/>
                </a:lnTo>
                <a:lnTo>
                  <a:pt x="498140" y="37835"/>
                </a:lnTo>
                <a:lnTo>
                  <a:pt x="498140" y="44727"/>
                </a:lnTo>
                <a:close/>
                <a:moveTo>
                  <a:pt x="452468" y="44727"/>
                </a:moveTo>
                <a:lnTo>
                  <a:pt x="479763" y="44727"/>
                </a:lnTo>
                <a:lnTo>
                  <a:pt x="479763" y="37835"/>
                </a:lnTo>
                <a:lnTo>
                  <a:pt x="452468" y="37835"/>
                </a:lnTo>
                <a:close/>
                <a:moveTo>
                  <a:pt x="527057" y="73373"/>
                </a:moveTo>
                <a:lnTo>
                  <a:pt x="498140" y="73373"/>
                </a:lnTo>
                <a:lnTo>
                  <a:pt x="498140" y="79589"/>
                </a:lnTo>
                <a:lnTo>
                  <a:pt x="527057" y="79589"/>
                </a:lnTo>
                <a:close/>
                <a:moveTo>
                  <a:pt x="498140" y="98101"/>
                </a:moveTo>
                <a:lnTo>
                  <a:pt x="527057" y="98101"/>
                </a:lnTo>
                <a:lnTo>
                  <a:pt x="527057" y="91750"/>
                </a:lnTo>
                <a:lnTo>
                  <a:pt x="498140" y="91750"/>
                </a:lnTo>
                <a:close/>
              </a:path>
            </a:pathLst>
          </a:custGeom>
          <a:solidFill>
            <a:srgbClr val="000000"/>
          </a:solidFill>
          <a:ln w="12030"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43339AA3-26E4-4957-A3AF-98E7E6CC5B0C}"/>
              </a:ext>
            </a:extLst>
          </p:cNvPr>
          <p:cNvSpPr/>
          <p:nvPr/>
        </p:nvSpPr>
        <p:spPr>
          <a:xfrm>
            <a:off x="10338832" y="4131418"/>
            <a:ext cx="842243" cy="12032"/>
          </a:xfrm>
          <a:custGeom>
            <a:avLst/>
            <a:gdLst>
              <a:gd name="connsiteX0" fmla="*/ 0 w 842243"/>
              <a:gd name="connsiteY0" fmla="*/ 0 h 12032"/>
              <a:gd name="connsiteX1" fmla="*/ 842243 w 842243"/>
              <a:gd name="connsiteY1" fmla="*/ 0 h 12032"/>
            </a:gdLst>
            <a:ahLst/>
            <a:cxnLst>
              <a:cxn ang="0">
                <a:pos x="connsiteX0" y="connsiteY0"/>
              </a:cxn>
              <a:cxn ang="0">
                <a:pos x="connsiteX1" y="connsiteY1"/>
              </a:cxn>
            </a:cxnLst>
            <a:rect l="l" t="t" r="r" b="b"/>
            <a:pathLst>
              <a:path w="842243" h="12032">
                <a:moveTo>
                  <a:pt x="0" y="0"/>
                </a:moveTo>
                <a:lnTo>
                  <a:pt x="842243" y="0"/>
                </a:lnTo>
                <a:close/>
              </a:path>
            </a:pathLst>
          </a:custGeom>
          <a:noFill/>
          <a:ln w="36091" cap="flat">
            <a:solidFill>
              <a:srgbClr val="038003"/>
            </a:solid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F0D3D645-0237-41A2-B374-E133894EA191}"/>
              </a:ext>
            </a:extLst>
          </p:cNvPr>
          <p:cNvSpPr/>
          <p:nvPr/>
        </p:nvSpPr>
        <p:spPr>
          <a:xfrm>
            <a:off x="10478994" y="3913995"/>
            <a:ext cx="561919" cy="134044"/>
          </a:xfrm>
          <a:custGeom>
            <a:avLst/>
            <a:gdLst>
              <a:gd name="connsiteX0" fmla="*/ 811 w 561919"/>
              <a:gd name="connsiteY0" fmla="*/ 23512 h 134044"/>
              <a:gd name="connsiteX1" fmla="*/ 15404 w 561919"/>
              <a:gd name="connsiteY1" fmla="*/ 23512 h 134044"/>
              <a:gd name="connsiteX2" fmla="*/ 15404 w 561919"/>
              <a:gd name="connsiteY2" fmla="*/ 676 h 134044"/>
              <a:gd name="connsiteX3" fmla="*/ 32565 w 561919"/>
              <a:gd name="connsiteY3" fmla="*/ 676 h 134044"/>
              <a:gd name="connsiteX4" fmla="*/ 32565 w 561919"/>
              <a:gd name="connsiteY4" fmla="*/ 23512 h 134044"/>
              <a:gd name="connsiteX5" fmla="*/ 46753 w 561919"/>
              <a:gd name="connsiteY5" fmla="*/ 23512 h 134044"/>
              <a:gd name="connsiteX6" fmla="*/ 46753 w 561919"/>
              <a:gd name="connsiteY6" fmla="*/ 40403 h 134044"/>
              <a:gd name="connsiteX7" fmla="*/ 32565 w 561919"/>
              <a:gd name="connsiteY7" fmla="*/ 40403 h 134044"/>
              <a:gd name="connsiteX8" fmla="*/ 32565 w 561919"/>
              <a:gd name="connsiteY8" fmla="*/ 63239 h 134044"/>
              <a:gd name="connsiteX9" fmla="*/ 44591 w 561919"/>
              <a:gd name="connsiteY9" fmla="*/ 59996 h 134044"/>
              <a:gd name="connsiteX10" fmla="*/ 41619 w 561919"/>
              <a:gd name="connsiteY10" fmla="*/ 56212 h 134044"/>
              <a:gd name="connsiteX11" fmla="*/ 65874 w 561919"/>
              <a:gd name="connsiteY11" fmla="*/ 22836 h 134044"/>
              <a:gd name="connsiteX12" fmla="*/ 48780 w 561919"/>
              <a:gd name="connsiteY12" fmla="*/ 22836 h 134044"/>
              <a:gd name="connsiteX13" fmla="*/ 48780 w 561919"/>
              <a:gd name="connsiteY13" fmla="*/ 5810 h 134044"/>
              <a:gd name="connsiteX14" fmla="*/ 129315 w 561919"/>
              <a:gd name="connsiteY14" fmla="*/ 5810 h 134044"/>
              <a:gd name="connsiteX15" fmla="*/ 127998 w 561919"/>
              <a:gd name="connsiteY15" fmla="*/ 34322 h 134044"/>
              <a:gd name="connsiteX16" fmla="*/ 125261 w 561919"/>
              <a:gd name="connsiteY16" fmla="*/ 54489 h 134044"/>
              <a:gd name="connsiteX17" fmla="*/ 119991 w 561919"/>
              <a:gd name="connsiteY17" fmla="*/ 61246 h 134044"/>
              <a:gd name="connsiteX18" fmla="*/ 110972 w 561919"/>
              <a:gd name="connsiteY18" fmla="*/ 64556 h 134044"/>
              <a:gd name="connsiteX19" fmla="*/ 86345 w 561919"/>
              <a:gd name="connsiteY19" fmla="*/ 65536 h 134044"/>
              <a:gd name="connsiteX20" fmla="*/ 81346 w 561919"/>
              <a:gd name="connsiteY20" fmla="*/ 47699 h 134044"/>
              <a:gd name="connsiteX21" fmla="*/ 98912 w 561919"/>
              <a:gd name="connsiteY21" fmla="*/ 48105 h 134044"/>
              <a:gd name="connsiteX22" fmla="*/ 106141 w 561919"/>
              <a:gd name="connsiteY22" fmla="*/ 45706 h 134044"/>
              <a:gd name="connsiteX23" fmla="*/ 109080 w 561919"/>
              <a:gd name="connsiteY23" fmla="*/ 36551 h 134044"/>
              <a:gd name="connsiteX24" fmla="*/ 109452 w 561919"/>
              <a:gd name="connsiteY24" fmla="*/ 22836 h 134044"/>
              <a:gd name="connsiteX25" fmla="*/ 84589 w 561919"/>
              <a:gd name="connsiteY25" fmla="*/ 22836 h 134044"/>
              <a:gd name="connsiteX26" fmla="*/ 52969 w 561919"/>
              <a:gd name="connsiteY26" fmla="*/ 71076 h 134044"/>
              <a:gd name="connsiteX27" fmla="*/ 45335 w 561919"/>
              <a:gd name="connsiteY27" fmla="*/ 60942 h 134044"/>
              <a:gd name="connsiteX28" fmla="*/ 45537 w 561919"/>
              <a:gd name="connsiteY28" fmla="*/ 77832 h 134044"/>
              <a:gd name="connsiteX29" fmla="*/ 32565 w 561919"/>
              <a:gd name="connsiteY29" fmla="*/ 81616 h 134044"/>
              <a:gd name="connsiteX30" fmla="*/ 32565 w 561919"/>
              <a:gd name="connsiteY30" fmla="*/ 117019 h 134044"/>
              <a:gd name="connsiteX31" fmla="*/ 29728 w 561919"/>
              <a:gd name="connsiteY31" fmla="*/ 127964 h 134044"/>
              <a:gd name="connsiteX32" fmla="*/ 21553 w 561919"/>
              <a:gd name="connsiteY32" fmla="*/ 132491 h 134044"/>
              <a:gd name="connsiteX33" fmla="*/ 4459 w 561919"/>
              <a:gd name="connsiteY33" fmla="*/ 133369 h 134044"/>
              <a:gd name="connsiteX34" fmla="*/ 1216 w 561919"/>
              <a:gd name="connsiteY34" fmla="*/ 115938 h 134044"/>
              <a:gd name="connsiteX35" fmla="*/ 11317 w 561919"/>
              <a:gd name="connsiteY35" fmla="*/ 115870 h 134044"/>
              <a:gd name="connsiteX36" fmla="*/ 15404 w 561919"/>
              <a:gd name="connsiteY36" fmla="*/ 110127 h 134044"/>
              <a:gd name="connsiteX37" fmla="*/ 15404 w 561919"/>
              <a:gd name="connsiteY37" fmla="*/ 86615 h 134044"/>
              <a:gd name="connsiteX38" fmla="*/ 1351 w 561919"/>
              <a:gd name="connsiteY38" fmla="*/ 90804 h 134044"/>
              <a:gd name="connsiteX39" fmla="*/ 0 w 561919"/>
              <a:gd name="connsiteY39" fmla="*/ 70941 h 134044"/>
              <a:gd name="connsiteX40" fmla="*/ 15404 w 561919"/>
              <a:gd name="connsiteY40" fmla="*/ 67428 h 134044"/>
              <a:gd name="connsiteX41" fmla="*/ 15404 w 561919"/>
              <a:gd name="connsiteY41" fmla="*/ 40403 h 134044"/>
              <a:gd name="connsiteX42" fmla="*/ 811 w 561919"/>
              <a:gd name="connsiteY42" fmla="*/ 40403 h 134044"/>
              <a:gd name="connsiteX43" fmla="*/ 52158 w 561919"/>
              <a:gd name="connsiteY43" fmla="*/ 133639 h 134044"/>
              <a:gd name="connsiteX44" fmla="*/ 52158 w 561919"/>
              <a:gd name="connsiteY44" fmla="*/ 71481 h 134044"/>
              <a:gd name="connsiteX45" fmla="*/ 127288 w 561919"/>
              <a:gd name="connsiteY45" fmla="*/ 71481 h 134044"/>
              <a:gd name="connsiteX46" fmla="*/ 127288 w 561919"/>
              <a:gd name="connsiteY46" fmla="*/ 133639 h 134044"/>
              <a:gd name="connsiteX47" fmla="*/ 109181 w 561919"/>
              <a:gd name="connsiteY47" fmla="*/ 133639 h 134044"/>
              <a:gd name="connsiteX48" fmla="*/ 109181 w 561919"/>
              <a:gd name="connsiteY48" fmla="*/ 126342 h 134044"/>
              <a:gd name="connsiteX49" fmla="*/ 70265 w 561919"/>
              <a:gd name="connsiteY49" fmla="*/ 126342 h 134044"/>
              <a:gd name="connsiteX50" fmla="*/ 70265 w 561919"/>
              <a:gd name="connsiteY50" fmla="*/ 133639 h 134044"/>
              <a:gd name="connsiteX51" fmla="*/ 109181 w 561919"/>
              <a:gd name="connsiteY51" fmla="*/ 87696 h 134044"/>
              <a:gd name="connsiteX52" fmla="*/ 70265 w 561919"/>
              <a:gd name="connsiteY52" fmla="*/ 87696 h 134044"/>
              <a:gd name="connsiteX53" fmla="*/ 70265 w 561919"/>
              <a:gd name="connsiteY53" fmla="*/ 110127 h 134044"/>
              <a:gd name="connsiteX54" fmla="*/ 109181 w 561919"/>
              <a:gd name="connsiteY54" fmla="*/ 110127 h 134044"/>
              <a:gd name="connsiteX55" fmla="*/ 144246 w 561919"/>
              <a:gd name="connsiteY55" fmla="*/ 107290 h 134044"/>
              <a:gd name="connsiteX56" fmla="*/ 198567 w 561919"/>
              <a:gd name="connsiteY56" fmla="*/ 107290 h 134044"/>
              <a:gd name="connsiteX57" fmla="*/ 198567 w 561919"/>
              <a:gd name="connsiteY57" fmla="*/ 29863 h 134044"/>
              <a:gd name="connsiteX58" fmla="*/ 151543 w 561919"/>
              <a:gd name="connsiteY58" fmla="*/ 29863 h 134044"/>
              <a:gd name="connsiteX59" fmla="*/ 151543 w 561919"/>
              <a:gd name="connsiteY59" fmla="*/ 10675 h 134044"/>
              <a:gd name="connsiteX60" fmla="*/ 268832 w 561919"/>
              <a:gd name="connsiteY60" fmla="*/ 10675 h 134044"/>
              <a:gd name="connsiteX61" fmla="*/ 268832 w 561919"/>
              <a:gd name="connsiteY61" fmla="*/ 29863 h 134044"/>
              <a:gd name="connsiteX62" fmla="*/ 220728 w 561919"/>
              <a:gd name="connsiteY62" fmla="*/ 29863 h 134044"/>
              <a:gd name="connsiteX63" fmla="*/ 220728 w 561919"/>
              <a:gd name="connsiteY63" fmla="*/ 107290 h 134044"/>
              <a:gd name="connsiteX64" fmla="*/ 275724 w 561919"/>
              <a:gd name="connsiteY64" fmla="*/ 107290 h 134044"/>
              <a:gd name="connsiteX65" fmla="*/ 275724 w 561919"/>
              <a:gd name="connsiteY65" fmla="*/ 126477 h 134044"/>
              <a:gd name="connsiteX66" fmla="*/ 144246 w 561919"/>
              <a:gd name="connsiteY66" fmla="*/ 126477 h 134044"/>
              <a:gd name="connsiteX67" fmla="*/ 286601 w 561919"/>
              <a:gd name="connsiteY67" fmla="*/ 14053 h 134044"/>
              <a:gd name="connsiteX68" fmla="*/ 312748 w 561919"/>
              <a:gd name="connsiteY68" fmla="*/ 14053 h 134044"/>
              <a:gd name="connsiteX69" fmla="*/ 309437 w 561919"/>
              <a:gd name="connsiteY69" fmla="*/ 2027 h 134044"/>
              <a:gd name="connsiteX70" fmla="*/ 329301 w 561919"/>
              <a:gd name="connsiteY70" fmla="*/ 0 h 134044"/>
              <a:gd name="connsiteX71" fmla="*/ 332476 w 561919"/>
              <a:gd name="connsiteY71" fmla="*/ 14053 h 134044"/>
              <a:gd name="connsiteX72" fmla="*/ 355921 w 561919"/>
              <a:gd name="connsiteY72" fmla="*/ 14053 h 134044"/>
              <a:gd name="connsiteX73" fmla="*/ 355921 w 561919"/>
              <a:gd name="connsiteY73" fmla="*/ 29863 h 134044"/>
              <a:gd name="connsiteX74" fmla="*/ 286601 w 561919"/>
              <a:gd name="connsiteY74" fmla="*/ 29863 h 134044"/>
              <a:gd name="connsiteX75" fmla="*/ 417673 w 561919"/>
              <a:gd name="connsiteY75" fmla="*/ 50537 h 134044"/>
              <a:gd name="connsiteX76" fmla="*/ 383486 w 561919"/>
              <a:gd name="connsiteY76" fmla="*/ 50537 h 134044"/>
              <a:gd name="connsiteX77" fmla="*/ 383013 w 561919"/>
              <a:gd name="connsiteY77" fmla="*/ 59725 h 134044"/>
              <a:gd name="connsiteX78" fmla="*/ 396053 w 561919"/>
              <a:gd name="connsiteY78" fmla="*/ 59725 h 134044"/>
              <a:gd name="connsiteX79" fmla="*/ 396053 w 561919"/>
              <a:gd name="connsiteY79" fmla="*/ 111614 h 134044"/>
              <a:gd name="connsiteX80" fmla="*/ 399296 w 561919"/>
              <a:gd name="connsiteY80" fmla="*/ 114857 h 134044"/>
              <a:gd name="connsiteX81" fmla="*/ 402505 w 561919"/>
              <a:gd name="connsiteY81" fmla="*/ 111985 h 134044"/>
              <a:gd name="connsiteX82" fmla="*/ 404296 w 561919"/>
              <a:gd name="connsiteY82" fmla="*/ 89723 h 134044"/>
              <a:gd name="connsiteX83" fmla="*/ 419565 w 561919"/>
              <a:gd name="connsiteY83" fmla="*/ 94588 h 134044"/>
              <a:gd name="connsiteX84" fmla="*/ 415072 w 561919"/>
              <a:gd name="connsiteY84" fmla="*/ 123775 h 134044"/>
              <a:gd name="connsiteX85" fmla="*/ 409498 w 561919"/>
              <a:gd name="connsiteY85" fmla="*/ 129552 h 134044"/>
              <a:gd name="connsiteX86" fmla="*/ 400107 w 561919"/>
              <a:gd name="connsiteY86" fmla="*/ 131477 h 134044"/>
              <a:gd name="connsiteX87" fmla="*/ 395242 w 561919"/>
              <a:gd name="connsiteY87" fmla="*/ 131477 h 134044"/>
              <a:gd name="connsiteX88" fmla="*/ 380108 w 561919"/>
              <a:gd name="connsiteY88" fmla="*/ 114722 h 134044"/>
              <a:gd name="connsiteX89" fmla="*/ 380108 w 561919"/>
              <a:gd name="connsiteY89" fmla="*/ 71481 h 134044"/>
              <a:gd name="connsiteX90" fmla="*/ 355921 w 561919"/>
              <a:gd name="connsiteY90" fmla="*/ 134044 h 134044"/>
              <a:gd name="connsiteX91" fmla="*/ 341597 w 561919"/>
              <a:gd name="connsiteY91" fmla="*/ 121478 h 134044"/>
              <a:gd name="connsiteX92" fmla="*/ 355448 w 561919"/>
              <a:gd name="connsiteY92" fmla="*/ 100871 h 134044"/>
              <a:gd name="connsiteX93" fmla="*/ 344300 w 561919"/>
              <a:gd name="connsiteY93" fmla="*/ 109181 h 134044"/>
              <a:gd name="connsiteX94" fmla="*/ 332274 w 561919"/>
              <a:gd name="connsiteY94" fmla="*/ 92696 h 134044"/>
              <a:gd name="connsiteX95" fmla="*/ 332274 w 561919"/>
              <a:gd name="connsiteY95" fmla="*/ 116884 h 134044"/>
              <a:gd name="connsiteX96" fmla="*/ 328997 w 561919"/>
              <a:gd name="connsiteY96" fmla="*/ 127221 h 134044"/>
              <a:gd name="connsiteX97" fmla="*/ 317950 w 561919"/>
              <a:gd name="connsiteY97" fmla="*/ 131545 h 134044"/>
              <a:gd name="connsiteX98" fmla="*/ 302411 w 561919"/>
              <a:gd name="connsiteY98" fmla="*/ 132018 h 134044"/>
              <a:gd name="connsiteX99" fmla="*/ 300249 w 561919"/>
              <a:gd name="connsiteY99" fmla="*/ 120735 h 134044"/>
              <a:gd name="connsiteX100" fmla="*/ 285385 w 561919"/>
              <a:gd name="connsiteY100" fmla="*/ 115803 h 134044"/>
              <a:gd name="connsiteX101" fmla="*/ 295114 w 561919"/>
              <a:gd name="connsiteY101" fmla="*/ 81346 h 134044"/>
              <a:gd name="connsiteX102" fmla="*/ 310654 w 561919"/>
              <a:gd name="connsiteY102" fmla="*/ 85129 h 134044"/>
              <a:gd name="connsiteX103" fmla="*/ 302816 w 561919"/>
              <a:gd name="connsiteY103" fmla="*/ 114249 h 134044"/>
              <a:gd name="connsiteX104" fmla="*/ 313998 w 561919"/>
              <a:gd name="connsiteY104" fmla="*/ 112999 h 134044"/>
              <a:gd name="connsiteX105" fmla="*/ 315248 w 561919"/>
              <a:gd name="connsiteY105" fmla="*/ 108776 h 134044"/>
              <a:gd name="connsiteX106" fmla="*/ 315248 w 561919"/>
              <a:gd name="connsiteY106" fmla="*/ 77967 h 134044"/>
              <a:gd name="connsiteX107" fmla="*/ 292412 w 561919"/>
              <a:gd name="connsiteY107" fmla="*/ 77967 h 134044"/>
              <a:gd name="connsiteX108" fmla="*/ 292412 w 561919"/>
              <a:gd name="connsiteY108" fmla="*/ 37295 h 134044"/>
              <a:gd name="connsiteX109" fmla="*/ 349705 w 561919"/>
              <a:gd name="connsiteY109" fmla="*/ 37295 h 134044"/>
              <a:gd name="connsiteX110" fmla="*/ 349705 w 561919"/>
              <a:gd name="connsiteY110" fmla="*/ 77967 h 134044"/>
              <a:gd name="connsiteX111" fmla="*/ 332274 w 561919"/>
              <a:gd name="connsiteY111" fmla="*/ 77967 h 134044"/>
              <a:gd name="connsiteX112" fmla="*/ 332274 w 561919"/>
              <a:gd name="connsiteY112" fmla="*/ 89723 h 134044"/>
              <a:gd name="connsiteX113" fmla="*/ 342813 w 561919"/>
              <a:gd name="connsiteY113" fmla="*/ 82156 h 134044"/>
              <a:gd name="connsiteX114" fmla="*/ 356461 w 561919"/>
              <a:gd name="connsiteY114" fmla="*/ 98506 h 134044"/>
              <a:gd name="connsiteX115" fmla="*/ 365987 w 561919"/>
              <a:gd name="connsiteY115" fmla="*/ 50537 h 134044"/>
              <a:gd name="connsiteX116" fmla="*/ 354704 w 561919"/>
              <a:gd name="connsiteY116" fmla="*/ 50537 h 134044"/>
              <a:gd name="connsiteX117" fmla="*/ 354704 w 561919"/>
              <a:gd name="connsiteY117" fmla="*/ 33781 h 134044"/>
              <a:gd name="connsiteX118" fmla="*/ 366393 w 561919"/>
              <a:gd name="connsiteY118" fmla="*/ 33781 h 134044"/>
              <a:gd name="connsiteX119" fmla="*/ 366731 w 561919"/>
              <a:gd name="connsiteY119" fmla="*/ 541 h 134044"/>
              <a:gd name="connsiteX120" fmla="*/ 384432 w 561919"/>
              <a:gd name="connsiteY120" fmla="*/ 541 h 134044"/>
              <a:gd name="connsiteX121" fmla="*/ 384027 w 561919"/>
              <a:gd name="connsiteY121" fmla="*/ 33781 h 134044"/>
              <a:gd name="connsiteX122" fmla="*/ 417673 w 561919"/>
              <a:gd name="connsiteY122" fmla="*/ 33781 h 134044"/>
              <a:gd name="connsiteX123" fmla="*/ 333355 w 561919"/>
              <a:gd name="connsiteY123" fmla="*/ 63914 h 134044"/>
              <a:gd name="connsiteX124" fmla="*/ 333355 w 561919"/>
              <a:gd name="connsiteY124" fmla="*/ 51348 h 134044"/>
              <a:gd name="connsiteX125" fmla="*/ 308762 w 561919"/>
              <a:gd name="connsiteY125" fmla="*/ 51348 h 134044"/>
              <a:gd name="connsiteX126" fmla="*/ 308762 w 561919"/>
              <a:gd name="connsiteY126" fmla="*/ 63914 h 134044"/>
              <a:gd name="connsiteX127" fmla="*/ 397134 w 561919"/>
              <a:gd name="connsiteY127" fmla="*/ 3784 h 134044"/>
              <a:gd name="connsiteX128" fmla="*/ 414700 w 561919"/>
              <a:gd name="connsiteY128" fmla="*/ 21485 h 134044"/>
              <a:gd name="connsiteX129" fmla="*/ 402539 w 561919"/>
              <a:gd name="connsiteY129" fmla="*/ 32295 h 134044"/>
              <a:gd name="connsiteX130" fmla="*/ 385783 w 561919"/>
              <a:gd name="connsiteY130" fmla="*/ 13107 h 134044"/>
              <a:gd name="connsiteX131" fmla="*/ 466521 w 561919"/>
              <a:gd name="connsiteY131" fmla="*/ 2838 h 134044"/>
              <a:gd name="connsiteX132" fmla="*/ 486249 w 561919"/>
              <a:gd name="connsiteY132" fmla="*/ 2838 h 134044"/>
              <a:gd name="connsiteX133" fmla="*/ 486249 w 561919"/>
              <a:gd name="connsiteY133" fmla="*/ 109046 h 134044"/>
              <a:gd name="connsiteX134" fmla="*/ 503545 w 561919"/>
              <a:gd name="connsiteY134" fmla="*/ 109046 h 134044"/>
              <a:gd name="connsiteX135" fmla="*/ 503545 w 561919"/>
              <a:gd name="connsiteY135" fmla="*/ 2838 h 134044"/>
              <a:gd name="connsiteX136" fmla="*/ 523003 w 561919"/>
              <a:gd name="connsiteY136" fmla="*/ 2838 h 134044"/>
              <a:gd name="connsiteX137" fmla="*/ 523003 w 561919"/>
              <a:gd name="connsiteY137" fmla="*/ 75873 h 134044"/>
              <a:gd name="connsiteX138" fmla="*/ 544488 w 561919"/>
              <a:gd name="connsiteY138" fmla="*/ 25404 h 134044"/>
              <a:gd name="connsiteX139" fmla="*/ 561919 w 561919"/>
              <a:gd name="connsiteY139" fmla="*/ 32835 h 134044"/>
              <a:gd name="connsiteX140" fmla="*/ 537327 w 561919"/>
              <a:gd name="connsiteY140" fmla="*/ 88507 h 134044"/>
              <a:gd name="connsiteX141" fmla="*/ 523003 w 561919"/>
              <a:gd name="connsiteY141" fmla="*/ 81818 h 134044"/>
              <a:gd name="connsiteX142" fmla="*/ 523003 w 561919"/>
              <a:gd name="connsiteY142" fmla="*/ 109046 h 134044"/>
              <a:gd name="connsiteX143" fmla="*/ 561919 w 561919"/>
              <a:gd name="connsiteY143" fmla="*/ 109046 h 134044"/>
              <a:gd name="connsiteX144" fmla="*/ 561919 w 561919"/>
              <a:gd name="connsiteY144" fmla="*/ 127558 h 134044"/>
              <a:gd name="connsiteX145" fmla="*/ 428415 w 561919"/>
              <a:gd name="connsiteY145" fmla="*/ 127558 h 134044"/>
              <a:gd name="connsiteX146" fmla="*/ 428415 w 561919"/>
              <a:gd name="connsiteY146" fmla="*/ 109046 h 134044"/>
              <a:gd name="connsiteX147" fmla="*/ 466521 w 561919"/>
              <a:gd name="connsiteY147" fmla="*/ 109046 h 134044"/>
              <a:gd name="connsiteX148" fmla="*/ 466521 w 561919"/>
              <a:gd name="connsiteY148" fmla="*/ 82291 h 134044"/>
              <a:gd name="connsiteX149" fmla="*/ 451387 w 561919"/>
              <a:gd name="connsiteY149" fmla="*/ 88777 h 134044"/>
              <a:gd name="connsiteX150" fmla="*/ 429226 w 561919"/>
              <a:gd name="connsiteY150" fmla="*/ 30944 h 134044"/>
              <a:gd name="connsiteX151" fmla="*/ 445441 w 561919"/>
              <a:gd name="connsiteY151" fmla="*/ 23512 h 134044"/>
              <a:gd name="connsiteX152" fmla="*/ 466521 w 561919"/>
              <a:gd name="connsiteY152" fmla="*/ 74049 h 13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61919" h="134044">
                <a:moveTo>
                  <a:pt x="811" y="23512"/>
                </a:moveTo>
                <a:lnTo>
                  <a:pt x="15404" y="23512"/>
                </a:lnTo>
                <a:lnTo>
                  <a:pt x="15404" y="676"/>
                </a:lnTo>
                <a:lnTo>
                  <a:pt x="32565" y="676"/>
                </a:lnTo>
                <a:lnTo>
                  <a:pt x="32565" y="23512"/>
                </a:lnTo>
                <a:lnTo>
                  <a:pt x="46753" y="23512"/>
                </a:lnTo>
                <a:lnTo>
                  <a:pt x="46753" y="40403"/>
                </a:lnTo>
                <a:lnTo>
                  <a:pt x="32565" y="40403"/>
                </a:lnTo>
                <a:lnTo>
                  <a:pt x="32565" y="63239"/>
                </a:lnTo>
                <a:cubicBezTo>
                  <a:pt x="37069" y="62113"/>
                  <a:pt x="41078" y="61032"/>
                  <a:pt x="44591" y="59996"/>
                </a:cubicBezTo>
                <a:lnTo>
                  <a:pt x="41619" y="56212"/>
                </a:lnTo>
                <a:cubicBezTo>
                  <a:pt x="57788" y="48735"/>
                  <a:pt x="65874" y="37610"/>
                  <a:pt x="65874" y="22836"/>
                </a:cubicBezTo>
                <a:lnTo>
                  <a:pt x="48780" y="22836"/>
                </a:lnTo>
                <a:lnTo>
                  <a:pt x="48780" y="5810"/>
                </a:lnTo>
                <a:lnTo>
                  <a:pt x="129315" y="5810"/>
                </a:lnTo>
                <a:cubicBezTo>
                  <a:pt x="129045" y="14188"/>
                  <a:pt x="128606" y="23692"/>
                  <a:pt x="127998" y="34322"/>
                </a:cubicBezTo>
                <a:cubicBezTo>
                  <a:pt x="127390" y="44952"/>
                  <a:pt x="126477" y="51674"/>
                  <a:pt x="125261" y="54489"/>
                </a:cubicBezTo>
                <a:cubicBezTo>
                  <a:pt x="124045" y="57304"/>
                  <a:pt x="122289" y="59557"/>
                  <a:pt x="119991" y="61246"/>
                </a:cubicBezTo>
                <a:cubicBezTo>
                  <a:pt x="117694" y="62935"/>
                  <a:pt x="114688" y="64038"/>
                  <a:pt x="110972" y="64556"/>
                </a:cubicBezTo>
                <a:cubicBezTo>
                  <a:pt x="107256" y="65074"/>
                  <a:pt x="99047" y="65401"/>
                  <a:pt x="86345" y="65536"/>
                </a:cubicBezTo>
                <a:cubicBezTo>
                  <a:pt x="85264" y="60851"/>
                  <a:pt x="83597" y="54906"/>
                  <a:pt x="81346" y="47699"/>
                </a:cubicBezTo>
                <a:cubicBezTo>
                  <a:pt x="88012" y="47970"/>
                  <a:pt x="93867" y="48105"/>
                  <a:pt x="98912" y="48105"/>
                </a:cubicBezTo>
                <a:cubicBezTo>
                  <a:pt x="102020" y="48105"/>
                  <a:pt x="104429" y="47305"/>
                  <a:pt x="106141" y="45706"/>
                </a:cubicBezTo>
                <a:cubicBezTo>
                  <a:pt x="107852" y="44107"/>
                  <a:pt x="108832" y="41056"/>
                  <a:pt x="109080" y="36551"/>
                </a:cubicBezTo>
                <a:cubicBezTo>
                  <a:pt x="109328" y="32047"/>
                  <a:pt x="109452" y="27475"/>
                  <a:pt x="109452" y="22836"/>
                </a:cubicBezTo>
                <a:lnTo>
                  <a:pt x="84589" y="22836"/>
                </a:lnTo>
                <a:cubicBezTo>
                  <a:pt x="84228" y="44186"/>
                  <a:pt x="73688" y="60266"/>
                  <a:pt x="52969" y="71076"/>
                </a:cubicBezTo>
                <a:cubicBezTo>
                  <a:pt x="50897" y="68103"/>
                  <a:pt x="48352" y="64725"/>
                  <a:pt x="45335" y="60942"/>
                </a:cubicBezTo>
                <a:cubicBezTo>
                  <a:pt x="45289" y="67563"/>
                  <a:pt x="45357" y="73193"/>
                  <a:pt x="45537" y="77832"/>
                </a:cubicBezTo>
                <a:lnTo>
                  <a:pt x="32565" y="81616"/>
                </a:lnTo>
                <a:lnTo>
                  <a:pt x="32565" y="117019"/>
                </a:lnTo>
                <a:cubicBezTo>
                  <a:pt x="32565" y="121748"/>
                  <a:pt x="31619" y="125396"/>
                  <a:pt x="29728" y="127964"/>
                </a:cubicBezTo>
                <a:cubicBezTo>
                  <a:pt x="27836" y="130531"/>
                  <a:pt x="25111" y="132040"/>
                  <a:pt x="21553" y="132491"/>
                </a:cubicBezTo>
                <a:cubicBezTo>
                  <a:pt x="17994" y="132941"/>
                  <a:pt x="12296" y="133234"/>
                  <a:pt x="4459" y="133369"/>
                </a:cubicBezTo>
                <a:cubicBezTo>
                  <a:pt x="3828" y="127964"/>
                  <a:pt x="2747" y="122153"/>
                  <a:pt x="1216" y="115938"/>
                </a:cubicBezTo>
                <a:cubicBezTo>
                  <a:pt x="5224" y="115848"/>
                  <a:pt x="8591" y="115825"/>
                  <a:pt x="11317" y="115870"/>
                </a:cubicBezTo>
                <a:cubicBezTo>
                  <a:pt x="14041" y="115915"/>
                  <a:pt x="15404" y="114001"/>
                  <a:pt x="15404" y="110127"/>
                </a:cubicBezTo>
                <a:lnTo>
                  <a:pt x="15404" y="86615"/>
                </a:lnTo>
                <a:lnTo>
                  <a:pt x="1351" y="90804"/>
                </a:lnTo>
                <a:lnTo>
                  <a:pt x="0" y="70941"/>
                </a:lnTo>
                <a:lnTo>
                  <a:pt x="15404" y="67428"/>
                </a:lnTo>
                <a:lnTo>
                  <a:pt x="15404" y="40403"/>
                </a:lnTo>
                <a:lnTo>
                  <a:pt x="811" y="40403"/>
                </a:lnTo>
                <a:close/>
                <a:moveTo>
                  <a:pt x="52158" y="133639"/>
                </a:moveTo>
                <a:lnTo>
                  <a:pt x="52158" y="71481"/>
                </a:lnTo>
                <a:lnTo>
                  <a:pt x="127288" y="71481"/>
                </a:lnTo>
                <a:lnTo>
                  <a:pt x="127288" y="133639"/>
                </a:lnTo>
                <a:lnTo>
                  <a:pt x="109181" y="133639"/>
                </a:lnTo>
                <a:lnTo>
                  <a:pt x="109181" y="126342"/>
                </a:lnTo>
                <a:lnTo>
                  <a:pt x="70265" y="126342"/>
                </a:lnTo>
                <a:lnTo>
                  <a:pt x="70265" y="133639"/>
                </a:lnTo>
                <a:close/>
                <a:moveTo>
                  <a:pt x="109181" y="87696"/>
                </a:moveTo>
                <a:lnTo>
                  <a:pt x="70265" y="87696"/>
                </a:lnTo>
                <a:lnTo>
                  <a:pt x="70265" y="110127"/>
                </a:lnTo>
                <a:lnTo>
                  <a:pt x="109181" y="110127"/>
                </a:lnTo>
                <a:close/>
                <a:moveTo>
                  <a:pt x="144246" y="107290"/>
                </a:moveTo>
                <a:lnTo>
                  <a:pt x="198567" y="107290"/>
                </a:lnTo>
                <a:lnTo>
                  <a:pt x="198567" y="29863"/>
                </a:lnTo>
                <a:lnTo>
                  <a:pt x="151543" y="29863"/>
                </a:lnTo>
                <a:lnTo>
                  <a:pt x="151543" y="10675"/>
                </a:lnTo>
                <a:lnTo>
                  <a:pt x="268832" y="10675"/>
                </a:lnTo>
                <a:lnTo>
                  <a:pt x="268832" y="29863"/>
                </a:lnTo>
                <a:lnTo>
                  <a:pt x="220728" y="29863"/>
                </a:lnTo>
                <a:lnTo>
                  <a:pt x="220728" y="107290"/>
                </a:lnTo>
                <a:lnTo>
                  <a:pt x="275724" y="107290"/>
                </a:lnTo>
                <a:lnTo>
                  <a:pt x="275724" y="126477"/>
                </a:lnTo>
                <a:lnTo>
                  <a:pt x="144246" y="126477"/>
                </a:lnTo>
                <a:close/>
                <a:moveTo>
                  <a:pt x="286601" y="14053"/>
                </a:moveTo>
                <a:lnTo>
                  <a:pt x="312748" y="14053"/>
                </a:lnTo>
                <a:lnTo>
                  <a:pt x="309437" y="2027"/>
                </a:lnTo>
                <a:lnTo>
                  <a:pt x="329301" y="0"/>
                </a:lnTo>
                <a:cubicBezTo>
                  <a:pt x="330247" y="3828"/>
                  <a:pt x="331305" y="8513"/>
                  <a:pt x="332476" y="14053"/>
                </a:cubicBezTo>
                <a:lnTo>
                  <a:pt x="355921" y="14053"/>
                </a:lnTo>
                <a:lnTo>
                  <a:pt x="355921" y="29863"/>
                </a:lnTo>
                <a:lnTo>
                  <a:pt x="286601" y="29863"/>
                </a:lnTo>
                <a:close/>
                <a:moveTo>
                  <a:pt x="417673" y="50537"/>
                </a:moveTo>
                <a:lnTo>
                  <a:pt x="383486" y="50537"/>
                </a:lnTo>
                <a:cubicBezTo>
                  <a:pt x="383351" y="53960"/>
                  <a:pt x="383193" y="57023"/>
                  <a:pt x="383013" y="59725"/>
                </a:cubicBezTo>
                <a:lnTo>
                  <a:pt x="396053" y="59725"/>
                </a:lnTo>
                <a:lnTo>
                  <a:pt x="396053" y="111614"/>
                </a:lnTo>
                <a:cubicBezTo>
                  <a:pt x="396053" y="113776"/>
                  <a:pt x="397134" y="114857"/>
                  <a:pt x="399296" y="114857"/>
                </a:cubicBezTo>
                <a:cubicBezTo>
                  <a:pt x="400917" y="114857"/>
                  <a:pt x="401987" y="113899"/>
                  <a:pt x="402505" y="111985"/>
                </a:cubicBezTo>
                <a:cubicBezTo>
                  <a:pt x="403023" y="110071"/>
                  <a:pt x="403620" y="102650"/>
                  <a:pt x="404296" y="89723"/>
                </a:cubicBezTo>
                <a:lnTo>
                  <a:pt x="419565" y="94588"/>
                </a:lnTo>
                <a:cubicBezTo>
                  <a:pt x="417853" y="111479"/>
                  <a:pt x="416355" y="121208"/>
                  <a:pt x="415072" y="123775"/>
                </a:cubicBezTo>
                <a:cubicBezTo>
                  <a:pt x="413788" y="126342"/>
                  <a:pt x="411930" y="128268"/>
                  <a:pt x="409498" y="129552"/>
                </a:cubicBezTo>
                <a:cubicBezTo>
                  <a:pt x="407066" y="130835"/>
                  <a:pt x="403935" y="131477"/>
                  <a:pt x="400107" y="131477"/>
                </a:cubicBezTo>
                <a:lnTo>
                  <a:pt x="395242" y="131477"/>
                </a:lnTo>
                <a:cubicBezTo>
                  <a:pt x="385152" y="131477"/>
                  <a:pt x="380108" y="125892"/>
                  <a:pt x="380108" y="114722"/>
                </a:cubicBezTo>
                <a:lnTo>
                  <a:pt x="380108" y="71481"/>
                </a:lnTo>
                <a:cubicBezTo>
                  <a:pt x="376730" y="96930"/>
                  <a:pt x="368667" y="117784"/>
                  <a:pt x="355921" y="134044"/>
                </a:cubicBezTo>
                <a:cubicBezTo>
                  <a:pt x="351236" y="129631"/>
                  <a:pt x="346462" y="125442"/>
                  <a:pt x="341597" y="121478"/>
                </a:cubicBezTo>
                <a:cubicBezTo>
                  <a:pt x="347137" y="115442"/>
                  <a:pt x="351754" y="108573"/>
                  <a:pt x="355448" y="100871"/>
                </a:cubicBezTo>
                <a:lnTo>
                  <a:pt x="344300" y="109181"/>
                </a:lnTo>
                <a:cubicBezTo>
                  <a:pt x="340516" y="103551"/>
                  <a:pt x="336507" y="98056"/>
                  <a:pt x="332274" y="92696"/>
                </a:cubicBezTo>
                <a:lnTo>
                  <a:pt x="332274" y="116884"/>
                </a:lnTo>
                <a:cubicBezTo>
                  <a:pt x="332274" y="121118"/>
                  <a:pt x="331181" y="124563"/>
                  <a:pt x="328997" y="127221"/>
                </a:cubicBezTo>
                <a:cubicBezTo>
                  <a:pt x="326812" y="129878"/>
                  <a:pt x="323130" y="131320"/>
                  <a:pt x="317950" y="131545"/>
                </a:cubicBezTo>
                <a:cubicBezTo>
                  <a:pt x="312770" y="131770"/>
                  <a:pt x="307590" y="131928"/>
                  <a:pt x="302411" y="132018"/>
                </a:cubicBezTo>
                <a:cubicBezTo>
                  <a:pt x="301735" y="128009"/>
                  <a:pt x="301014" y="124248"/>
                  <a:pt x="300249" y="120735"/>
                </a:cubicBezTo>
                <a:cubicBezTo>
                  <a:pt x="294618" y="118753"/>
                  <a:pt x="289664" y="117109"/>
                  <a:pt x="285385" y="115803"/>
                </a:cubicBezTo>
                <a:cubicBezTo>
                  <a:pt x="289349" y="104632"/>
                  <a:pt x="292592" y="93147"/>
                  <a:pt x="295114" y="81346"/>
                </a:cubicBezTo>
                <a:lnTo>
                  <a:pt x="310654" y="85129"/>
                </a:lnTo>
                <a:cubicBezTo>
                  <a:pt x="307996" y="96344"/>
                  <a:pt x="305384" y="106051"/>
                  <a:pt x="302816" y="114249"/>
                </a:cubicBezTo>
                <a:cubicBezTo>
                  <a:pt x="309347" y="114564"/>
                  <a:pt x="313074" y="114147"/>
                  <a:pt x="313998" y="112999"/>
                </a:cubicBezTo>
                <a:cubicBezTo>
                  <a:pt x="314921" y="111850"/>
                  <a:pt x="315337" y="110443"/>
                  <a:pt x="315248" y="108776"/>
                </a:cubicBezTo>
                <a:lnTo>
                  <a:pt x="315248" y="77967"/>
                </a:lnTo>
                <a:lnTo>
                  <a:pt x="292412" y="77967"/>
                </a:lnTo>
                <a:lnTo>
                  <a:pt x="292412" y="37295"/>
                </a:lnTo>
                <a:lnTo>
                  <a:pt x="349705" y="37295"/>
                </a:lnTo>
                <a:lnTo>
                  <a:pt x="349705" y="77967"/>
                </a:lnTo>
                <a:lnTo>
                  <a:pt x="332274" y="77967"/>
                </a:lnTo>
                <a:lnTo>
                  <a:pt x="332274" y="89723"/>
                </a:lnTo>
                <a:lnTo>
                  <a:pt x="342813" y="82156"/>
                </a:lnTo>
                <a:cubicBezTo>
                  <a:pt x="347543" y="87696"/>
                  <a:pt x="352092" y="93147"/>
                  <a:pt x="356461" y="98506"/>
                </a:cubicBezTo>
                <a:cubicBezTo>
                  <a:pt x="362407" y="84994"/>
                  <a:pt x="365582" y="69004"/>
                  <a:pt x="365987" y="50537"/>
                </a:cubicBezTo>
                <a:lnTo>
                  <a:pt x="354704" y="50537"/>
                </a:lnTo>
                <a:lnTo>
                  <a:pt x="354704" y="33781"/>
                </a:lnTo>
                <a:lnTo>
                  <a:pt x="366393" y="33781"/>
                </a:lnTo>
                <a:cubicBezTo>
                  <a:pt x="366618" y="23647"/>
                  <a:pt x="366731" y="12567"/>
                  <a:pt x="366731" y="541"/>
                </a:cubicBezTo>
                <a:lnTo>
                  <a:pt x="384432" y="541"/>
                </a:lnTo>
                <a:lnTo>
                  <a:pt x="384027" y="33781"/>
                </a:lnTo>
                <a:lnTo>
                  <a:pt x="417673" y="33781"/>
                </a:lnTo>
                <a:close/>
                <a:moveTo>
                  <a:pt x="333355" y="63914"/>
                </a:moveTo>
                <a:lnTo>
                  <a:pt x="333355" y="51348"/>
                </a:lnTo>
                <a:lnTo>
                  <a:pt x="308762" y="51348"/>
                </a:lnTo>
                <a:lnTo>
                  <a:pt x="308762" y="63914"/>
                </a:lnTo>
                <a:close/>
                <a:moveTo>
                  <a:pt x="397134" y="3784"/>
                </a:moveTo>
                <a:cubicBezTo>
                  <a:pt x="402989" y="9369"/>
                  <a:pt x="408844" y="15269"/>
                  <a:pt x="414700" y="21485"/>
                </a:cubicBezTo>
                <a:lnTo>
                  <a:pt x="402539" y="32295"/>
                </a:lnTo>
                <a:cubicBezTo>
                  <a:pt x="397494" y="25989"/>
                  <a:pt x="391909" y="19593"/>
                  <a:pt x="385783" y="13107"/>
                </a:cubicBezTo>
                <a:close/>
                <a:moveTo>
                  <a:pt x="466521" y="2838"/>
                </a:moveTo>
                <a:lnTo>
                  <a:pt x="486249" y="2838"/>
                </a:lnTo>
                <a:lnTo>
                  <a:pt x="486249" y="109046"/>
                </a:lnTo>
                <a:lnTo>
                  <a:pt x="503545" y="109046"/>
                </a:lnTo>
                <a:lnTo>
                  <a:pt x="503545" y="2838"/>
                </a:lnTo>
                <a:lnTo>
                  <a:pt x="523003" y="2838"/>
                </a:lnTo>
                <a:lnTo>
                  <a:pt x="523003" y="75873"/>
                </a:lnTo>
                <a:cubicBezTo>
                  <a:pt x="530345" y="61279"/>
                  <a:pt x="537506" y="44456"/>
                  <a:pt x="544488" y="25404"/>
                </a:cubicBezTo>
                <a:lnTo>
                  <a:pt x="561919" y="32835"/>
                </a:lnTo>
                <a:cubicBezTo>
                  <a:pt x="555073" y="49951"/>
                  <a:pt x="546875" y="68509"/>
                  <a:pt x="537327" y="88507"/>
                </a:cubicBezTo>
                <a:lnTo>
                  <a:pt x="523003" y="81818"/>
                </a:lnTo>
                <a:lnTo>
                  <a:pt x="523003" y="109046"/>
                </a:lnTo>
                <a:lnTo>
                  <a:pt x="561919" y="109046"/>
                </a:lnTo>
                <a:lnTo>
                  <a:pt x="561919" y="127558"/>
                </a:lnTo>
                <a:lnTo>
                  <a:pt x="428415" y="127558"/>
                </a:lnTo>
                <a:lnTo>
                  <a:pt x="428415" y="109046"/>
                </a:lnTo>
                <a:lnTo>
                  <a:pt x="466521" y="109046"/>
                </a:lnTo>
                <a:lnTo>
                  <a:pt x="466521" y="82291"/>
                </a:lnTo>
                <a:lnTo>
                  <a:pt x="451387" y="88777"/>
                </a:lnTo>
                <a:cubicBezTo>
                  <a:pt x="444000" y="67788"/>
                  <a:pt x="436613" y="48510"/>
                  <a:pt x="429226" y="30944"/>
                </a:cubicBezTo>
                <a:lnTo>
                  <a:pt x="445441" y="23512"/>
                </a:lnTo>
                <a:cubicBezTo>
                  <a:pt x="453233" y="40988"/>
                  <a:pt x="460259" y="57834"/>
                  <a:pt x="466521" y="74049"/>
                </a:cubicBezTo>
                <a:close/>
              </a:path>
            </a:pathLst>
          </a:custGeom>
          <a:solidFill>
            <a:srgbClr val="000000"/>
          </a:solidFill>
          <a:ln w="12030"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8BB02ACE-CD68-4A6B-83B1-BE20CF4DEE28}"/>
              </a:ext>
            </a:extLst>
          </p:cNvPr>
          <p:cNvSpPr/>
          <p:nvPr/>
        </p:nvSpPr>
        <p:spPr>
          <a:xfrm>
            <a:off x="9484557" y="4841309"/>
            <a:ext cx="120320" cy="541441"/>
          </a:xfrm>
          <a:custGeom>
            <a:avLst/>
            <a:gdLst>
              <a:gd name="connsiteX0" fmla="*/ 0 w 120320"/>
              <a:gd name="connsiteY0" fmla="*/ 541442 h 541441"/>
              <a:gd name="connsiteX1" fmla="*/ 120320 w 120320"/>
              <a:gd name="connsiteY1" fmla="*/ 0 h 541441"/>
            </a:gdLst>
            <a:ahLst/>
            <a:cxnLst>
              <a:cxn ang="0">
                <a:pos x="connsiteX0" y="connsiteY0"/>
              </a:cxn>
              <a:cxn ang="0">
                <a:pos x="connsiteX1" y="connsiteY1"/>
              </a:cxn>
            </a:cxnLst>
            <a:rect l="l" t="t" r="r" b="b"/>
            <a:pathLst>
              <a:path w="120320" h="541441">
                <a:moveTo>
                  <a:pt x="0" y="541442"/>
                </a:moveTo>
                <a:cubicBezTo>
                  <a:pt x="26738" y="180481"/>
                  <a:pt x="66845" y="0"/>
                  <a:pt x="120320" y="0"/>
                </a:cubicBezTo>
              </a:path>
            </a:pathLst>
          </a:custGeom>
          <a:noFill/>
          <a:ln w="12030" cap="flat">
            <a:solidFill>
              <a:srgbClr val="038003"/>
            </a:solid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29599F49-DF6F-4364-93F7-15DACC47604E}"/>
              </a:ext>
            </a:extLst>
          </p:cNvPr>
          <p:cNvSpPr/>
          <p:nvPr/>
        </p:nvSpPr>
        <p:spPr>
          <a:xfrm>
            <a:off x="9484557" y="5202270"/>
            <a:ext cx="120320" cy="180480"/>
          </a:xfrm>
          <a:custGeom>
            <a:avLst/>
            <a:gdLst>
              <a:gd name="connsiteX0" fmla="*/ 0 w 120320"/>
              <a:gd name="connsiteY0" fmla="*/ 180481 h 180480"/>
              <a:gd name="connsiteX1" fmla="*/ 120320 w 120320"/>
              <a:gd name="connsiteY1" fmla="*/ 0 h 180480"/>
            </a:gdLst>
            <a:ahLst/>
            <a:cxnLst>
              <a:cxn ang="0">
                <a:pos x="connsiteX0" y="connsiteY0"/>
              </a:cxn>
              <a:cxn ang="0">
                <a:pos x="connsiteX1" y="connsiteY1"/>
              </a:cxn>
            </a:cxnLst>
            <a:rect l="l" t="t" r="r" b="b"/>
            <a:pathLst>
              <a:path w="120320" h="180480">
                <a:moveTo>
                  <a:pt x="0" y="180481"/>
                </a:moveTo>
                <a:cubicBezTo>
                  <a:pt x="26738" y="60160"/>
                  <a:pt x="66845" y="0"/>
                  <a:pt x="120320" y="0"/>
                </a:cubicBezTo>
              </a:path>
            </a:pathLst>
          </a:custGeom>
          <a:noFill/>
          <a:ln w="12030" cap="flat">
            <a:solidFill>
              <a:srgbClr val="038003"/>
            </a:solid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AA1589D9-C87A-4A51-8E87-01347057FCAB}"/>
              </a:ext>
            </a:extLst>
          </p:cNvPr>
          <p:cNvSpPr/>
          <p:nvPr/>
        </p:nvSpPr>
        <p:spPr>
          <a:xfrm>
            <a:off x="9484557" y="5382751"/>
            <a:ext cx="120320" cy="180480"/>
          </a:xfrm>
          <a:custGeom>
            <a:avLst/>
            <a:gdLst>
              <a:gd name="connsiteX0" fmla="*/ 0 w 120320"/>
              <a:gd name="connsiteY0" fmla="*/ 0 h 180480"/>
              <a:gd name="connsiteX1" fmla="*/ 120320 w 120320"/>
              <a:gd name="connsiteY1" fmla="*/ 180481 h 180480"/>
            </a:gdLst>
            <a:ahLst/>
            <a:cxnLst>
              <a:cxn ang="0">
                <a:pos x="connsiteX0" y="connsiteY0"/>
              </a:cxn>
              <a:cxn ang="0">
                <a:pos x="connsiteX1" y="connsiteY1"/>
              </a:cxn>
            </a:cxnLst>
            <a:rect l="l" t="t" r="r" b="b"/>
            <a:pathLst>
              <a:path w="120320" h="180480">
                <a:moveTo>
                  <a:pt x="0" y="0"/>
                </a:moveTo>
                <a:cubicBezTo>
                  <a:pt x="26738" y="120320"/>
                  <a:pt x="66845" y="180481"/>
                  <a:pt x="120320" y="180481"/>
                </a:cubicBezTo>
              </a:path>
            </a:pathLst>
          </a:custGeom>
          <a:noFill/>
          <a:ln w="12030" cap="flat">
            <a:solidFill>
              <a:srgbClr val="038003"/>
            </a:solid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1610CF51-C754-4996-BF0B-A6FFCE45C8E4}"/>
              </a:ext>
            </a:extLst>
          </p:cNvPr>
          <p:cNvSpPr/>
          <p:nvPr/>
        </p:nvSpPr>
        <p:spPr>
          <a:xfrm>
            <a:off x="9484557" y="5382751"/>
            <a:ext cx="120320" cy="541441"/>
          </a:xfrm>
          <a:custGeom>
            <a:avLst/>
            <a:gdLst>
              <a:gd name="connsiteX0" fmla="*/ 0 w 120320"/>
              <a:gd name="connsiteY0" fmla="*/ 0 h 541441"/>
              <a:gd name="connsiteX1" fmla="*/ 120320 w 120320"/>
              <a:gd name="connsiteY1" fmla="*/ 541442 h 541441"/>
            </a:gdLst>
            <a:ahLst/>
            <a:cxnLst>
              <a:cxn ang="0">
                <a:pos x="connsiteX0" y="connsiteY0"/>
              </a:cxn>
              <a:cxn ang="0">
                <a:pos x="connsiteX1" y="connsiteY1"/>
              </a:cxn>
            </a:cxnLst>
            <a:rect l="l" t="t" r="r" b="b"/>
            <a:pathLst>
              <a:path w="120320" h="541441">
                <a:moveTo>
                  <a:pt x="0" y="0"/>
                </a:moveTo>
                <a:cubicBezTo>
                  <a:pt x="26738" y="360961"/>
                  <a:pt x="66845" y="541442"/>
                  <a:pt x="120320" y="541442"/>
                </a:cubicBezTo>
              </a:path>
            </a:pathLst>
          </a:custGeom>
          <a:noFill/>
          <a:ln w="12030" cap="flat">
            <a:solidFill>
              <a:srgbClr val="038003"/>
            </a:solid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D0FD1634-67B4-40E8-91C6-EEB3B1AB4D24}"/>
              </a:ext>
            </a:extLst>
          </p:cNvPr>
          <p:cNvSpPr/>
          <p:nvPr/>
        </p:nvSpPr>
        <p:spPr>
          <a:xfrm>
            <a:off x="9328140" y="5382751"/>
            <a:ext cx="156416" cy="12032"/>
          </a:xfrm>
          <a:custGeom>
            <a:avLst/>
            <a:gdLst>
              <a:gd name="connsiteX0" fmla="*/ 0 w 156416"/>
              <a:gd name="connsiteY0" fmla="*/ 0 h 12032"/>
              <a:gd name="connsiteX1" fmla="*/ 156417 w 156416"/>
              <a:gd name="connsiteY1" fmla="*/ 0 h 12032"/>
            </a:gdLst>
            <a:ahLst/>
            <a:cxnLst>
              <a:cxn ang="0">
                <a:pos x="connsiteX0" y="connsiteY0"/>
              </a:cxn>
              <a:cxn ang="0">
                <a:pos x="connsiteX1" y="connsiteY1"/>
              </a:cxn>
            </a:cxnLst>
            <a:rect l="l" t="t" r="r" b="b"/>
            <a:pathLst>
              <a:path w="156416" h="12032">
                <a:moveTo>
                  <a:pt x="0" y="0"/>
                </a:moveTo>
                <a:lnTo>
                  <a:pt x="156417" y="0"/>
                </a:lnTo>
              </a:path>
            </a:pathLst>
          </a:custGeom>
          <a:noFill/>
          <a:ln w="12030" cap="flat">
            <a:solidFill>
              <a:srgbClr val="038003"/>
            </a:solid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F9CA991C-9C53-4592-B65E-3F96DD45C48A}"/>
              </a:ext>
            </a:extLst>
          </p:cNvPr>
          <p:cNvSpPr/>
          <p:nvPr/>
        </p:nvSpPr>
        <p:spPr>
          <a:xfrm>
            <a:off x="8245256" y="5154142"/>
            <a:ext cx="1082883" cy="457217"/>
          </a:xfrm>
          <a:custGeom>
            <a:avLst/>
            <a:gdLst>
              <a:gd name="connsiteX0" fmla="*/ 60160 w 1082883"/>
              <a:gd name="connsiteY0" fmla="*/ 0 h 457217"/>
              <a:gd name="connsiteX1" fmla="*/ 0 w 1082883"/>
              <a:gd name="connsiteY1" fmla="*/ 60160 h 457217"/>
              <a:gd name="connsiteX2" fmla="*/ 0 w 1082883"/>
              <a:gd name="connsiteY2" fmla="*/ 397057 h 457217"/>
              <a:gd name="connsiteX3" fmla="*/ 60160 w 1082883"/>
              <a:gd name="connsiteY3" fmla="*/ 457218 h 457217"/>
              <a:gd name="connsiteX4" fmla="*/ 1022724 w 1082883"/>
              <a:gd name="connsiteY4" fmla="*/ 457218 h 457217"/>
              <a:gd name="connsiteX5" fmla="*/ 1082884 w 1082883"/>
              <a:gd name="connsiteY5" fmla="*/ 397057 h 457217"/>
              <a:gd name="connsiteX6" fmla="*/ 1082884 w 1082883"/>
              <a:gd name="connsiteY6" fmla="*/ 60160 h 457217"/>
              <a:gd name="connsiteX7" fmla="*/ 1022724 w 1082883"/>
              <a:gd name="connsiteY7" fmla="*/ 0 h 45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883" h="457217">
                <a:moveTo>
                  <a:pt x="60160" y="0"/>
                </a:moveTo>
                <a:cubicBezTo>
                  <a:pt x="26935" y="0"/>
                  <a:pt x="0" y="26935"/>
                  <a:pt x="0" y="60160"/>
                </a:cubicBezTo>
                <a:lnTo>
                  <a:pt x="0" y="397057"/>
                </a:lnTo>
                <a:cubicBezTo>
                  <a:pt x="0" y="430283"/>
                  <a:pt x="26935" y="457218"/>
                  <a:pt x="60160" y="457218"/>
                </a:cubicBezTo>
                <a:lnTo>
                  <a:pt x="1022724" y="457218"/>
                </a:lnTo>
                <a:cubicBezTo>
                  <a:pt x="1055949" y="457218"/>
                  <a:pt x="1082884" y="430283"/>
                  <a:pt x="1082884" y="397057"/>
                </a:cubicBezTo>
                <a:lnTo>
                  <a:pt x="1082884" y="60160"/>
                </a:lnTo>
                <a:cubicBezTo>
                  <a:pt x="1082884" y="26935"/>
                  <a:pt x="1055949" y="0"/>
                  <a:pt x="1022724" y="0"/>
                </a:cubicBezTo>
                <a:close/>
              </a:path>
            </a:pathLst>
          </a:custGeom>
          <a:solidFill>
            <a:srgbClr val="EBF1DE"/>
          </a:solidFill>
          <a:ln w="12030" cap="flat">
            <a:noFill/>
            <a:prstDash val="solid"/>
            <a:miter/>
          </a:ln>
        </p:spPr>
        <p:txBody>
          <a:bodyPr rtlCol="0" anchor="ctr"/>
          <a:lstStyle/>
          <a:p>
            <a:endParaRPr lang="zh-CN" altLang="en-US"/>
          </a:p>
        </p:txBody>
      </p:sp>
      <p:sp>
        <p:nvSpPr>
          <p:cNvPr id="177" name="任意多边形: 形状 176">
            <a:extLst>
              <a:ext uri="{FF2B5EF4-FFF2-40B4-BE49-F238E27FC236}">
                <a16:creationId xmlns:a16="http://schemas.microsoft.com/office/drawing/2014/main" id="{970E5682-14D5-49C1-93B5-23064EA965CC}"/>
              </a:ext>
            </a:extLst>
          </p:cNvPr>
          <p:cNvSpPr/>
          <p:nvPr/>
        </p:nvSpPr>
        <p:spPr>
          <a:xfrm>
            <a:off x="8245256" y="5154142"/>
            <a:ext cx="1082883" cy="457217"/>
          </a:xfrm>
          <a:custGeom>
            <a:avLst/>
            <a:gdLst>
              <a:gd name="connsiteX0" fmla="*/ 60160 w 1082883"/>
              <a:gd name="connsiteY0" fmla="*/ 0 h 457217"/>
              <a:gd name="connsiteX1" fmla="*/ 0 w 1082883"/>
              <a:gd name="connsiteY1" fmla="*/ 60160 h 457217"/>
              <a:gd name="connsiteX2" fmla="*/ 0 w 1082883"/>
              <a:gd name="connsiteY2" fmla="*/ 397057 h 457217"/>
              <a:gd name="connsiteX3" fmla="*/ 60160 w 1082883"/>
              <a:gd name="connsiteY3" fmla="*/ 457218 h 457217"/>
              <a:gd name="connsiteX4" fmla="*/ 1022724 w 1082883"/>
              <a:gd name="connsiteY4" fmla="*/ 457218 h 457217"/>
              <a:gd name="connsiteX5" fmla="*/ 1082884 w 1082883"/>
              <a:gd name="connsiteY5" fmla="*/ 397057 h 457217"/>
              <a:gd name="connsiteX6" fmla="*/ 1082884 w 1082883"/>
              <a:gd name="connsiteY6" fmla="*/ 60160 h 457217"/>
              <a:gd name="connsiteX7" fmla="*/ 1022724 w 1082883"/>
              <a:gd name="connsiteY7" fmla="*/ 0 h 45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883" h="457217">
                <a:moveTo>
                  <a:pt x="60160" y="0"/>
                </a:moveTo>
                <a:cubicBezTo>
                  <a:pt x="26935" y="0"/>
                  <a:pt x="0" y="26935"/>
                  <a:pt x="0" y="60160"/>
                </a:cubicBezTo>
                <a:lnTo>
                  <a:pt x="0" y="397057"/>
                </a:lnTo>
                <a:cubicBezTo>
                  <a:pt x="0" y="430283"/>
                  <a:pt x="26935" y="457218"/>
                  <a:pt x="60160" y="457218"/>
                </a:cubicBezTo>
                <a:lnTo>
                  <a:pt x="1022724" y="457218"/>
                </a:lnTo>
                <a:cubicBezTo>
                  <a:pt x="1055949" y="457218"/>
                  <a:pt x="1082884" y="430283"/>
                  <a:pt x="1082884" y="397057"/>
                </a:cubicBezTo>
                <a:lnTo>
                  <a:pt x="1082884" y="60160"/>
                </a:lnTo>
                <a:cubicBezTo>
                  <a:pt x="1082884" y="26935"/>
                  <a:pt x="1055949" y="0"/>
                  <a:pt x="1022724" y="0"/>
                </a:cubicBezTo>
                <a:close/>
              </a:path>
            </a:pathLst>
          </a:custGeom>
          <a:noFill/>
          <a:ln w="24061" cap="flat">
            <a:solidFill>
              <a:srgbClr val="038003"/>
            </a:solidFill>
            <a:prstDash val="solid"/>
            <a:miter/>
          </a:ln>
        </p:spPr>
        <p:txBody>
          <a:bodyPr rtlCol="0" anchor="ctr"/>
          <a:lstStyle/>
          <a:p>
            <a:endParaRPr lang="zh-CN" altLang="en-US"/>
          </a:p>
        </p:txBody>
      </p:sp>
      <p:sp>
        <p:nvSpPr>
          <p:cNvPr id="178" name="任意多边形: 形状 177">
            <a:extLst>
              <a:ext uri="{FF2B5EF4-FFF2-40B4-BE49-F238E27FC236}">
                <a16:creationId xmlns:a16="http://schemas.microsoft.com/office/drawing/2014/main" id="{C6CB4CE0-2348-4C07-9BEB-D00C904A257D}"/>
              </a:ext>
            </a:extLst>
          </p:cNvPr>
          <p:cNvSpPr/>
          <p:nvPr/>
        </p:nvSpPr>
        <p:spPr>
          <a:xfrm>
            <a:off x="8420317" y="5300730"/>
            <a:ext cx="732762" cy="176074"/>
          </a:xfrm>
          <a:custGeom>
            <a:avLst/>
            <a:gdLst>
              <a:gd name="connsiteX0" fmla="*/ 139943 w 732762"/>
              <a:gd name="connsiteY0" fmla="*/ 65036 h 176074"/>
              <a:gd name="connsiteX1" fmla="*/ 163913 w 732762"/>
              <a:gd name="connsiteY1" fmla="*/ 71734 h 176074"/>
              <a:gd name="connsiteX2" fmla="*/ 111699 w 732762"/>
              <a:gd name="connsiteY2" fmla="*/ 144305 h 176074"/>
              <a:gd name="connsiteX3" fmla="*/ 15686 w 732762"/>
              <a:gd name="connsiteY3" fmla="*/ 176074 h 176074"/>
              <a:gd name="connsiteX4" fmla="*/ 0 w 732762"/>
              <a:gd name="connsiteY4" fmla="*/ 151576 h 176074"/>
              <a:gd name="connsiteX5" fmla="*/ 105574 w 732762"/>
              <a:gd name="connsiteY5" fmla="*/ 116590 h 176074"/>
              <a:gd name="connsiteX6" fmla="*/ 27671 w 732762"/>
              <a:gd name="connsiteY6" fmla="*/ 124962 h 176074"/>
              <a:gd name="connsiteX7" fmla="*/ 19211 w 732762"/>
              <a:gd name="connsiteY7" fmla="*/ 100815 h 176074"/>
              <a:gd name="connsiteX8" fmla="*/ 29214 w 732762"/>
              <a:gd name="connsiteY8" fmla="*/ 97511 h 176074"/>
              <a:gd name="connsiteX9" fmla="*/ 45252 w 732762"/>
              <a:gd name="connsiteY9" fmla="*/ 87773 h 176074"/>
              <a:gd name="connsiteX10" fmla="*/ 71382 w 732762"/>
              <a:gd name="connsiteY10" fmla="*/ 68650 h 176074"/>
              <a:gd name="connsiteX11" fmla="*/ 20093 w 732762"/>
              <a:gd name="connsiteY11" fmla="*/ 72087 h 176074"/>
              <a:gd name="connsiteX12" fmla="*/ 12338 w 732762"/>
              <a:gd name="connsiteY12" fmla="*/ 50760 h 176074"/>
              <a:gd name="connsiteX13" fmla="*/ 73497 w 732762"/>
              <a:gd name="connsiteY13" fmla="*/ 0 h 176074"/>
              <a:gd name="connsiteX14" fmla="*/ 98700 w 732762"/>
              <a:gd name="connsiteY14" fmla="*/ 7226 h 176074"/>
              <a:gd name="connsiteX15" fmla="*/ 54990 w 732762"/>
              <a:gd name="connsiteY15" fmla="*/ 48469 h 176074"/>
              <a:gd name="connsiteX16" fmla="*/ 98172 w 732762"/>
              <a:gd name="connsiteY16" fmla="*/ 46442 h 176074"/>
              <a:gd name="connsiteX17" fmla="*/ 128134 w 732762"/>
              <a:gd name="connsiteY17" fmla="*/ 16568 h 176074"/>
              <a:gd name="connsiteX18" fmla="*/ 151576 w 732762"/>
              <a:gd name="connsiteY18" fmla="*/ 28200 h 176074"/>
              <a:gd name="connsiteX19" fmla="*/ 69795 w 732762"/>
              <a:gd name="connsiteY19" fmla="*/ 97819 h 176074"/>
              <a:gd name="connsiteX20" fmla="*/ 124785 w 732762"/>
              <a:gd name="connsiteY20" fmla="*/ 94294 h 176074"/>
              <a:gd name="connsiteX21" fmla="*/ 139943 w 732762"/>
              <a:gd name="connsiteY21" fmla="*/ 65036 h 176074"/>
              <a:gd name="connsiteX22" fmla="*/ 263407 w 732762"/>
              <a:gd name="connsiteY22" fmla="*/ 33311 h 176074"/>
              <a:gd name="connsiteX23" fmla="*/ 313638 w 732762"/>
              <a:gd name="connsiteY23" fmla="*/ 33311 h 176074"/>
              <a:gd name="connsiteX24" fmla="*/ 313638 w 732762"/>
              <a:gd name="connsiteY24" fmla="*/ 1586 h 176074"/>
              <a:gd name="connsiteX25" fmla="*/ 338666 w 732762"/>
              <a:gd name="connsiteY25" fmla="*/ 1586 h 176074"/>
              <a:gd name="connsiteX26" fmla="*/ 338666 w 732762"/>
              <a:gd name="connsiteY26" fmla="*/ 33311 h 176074"/>
              <a:gd name="connsiteX27" fmla="*/ 360344 w 732762"/>
              <a:gd name="connsiteY27" fmla="*/ 33311 h 176074"/>
              <a:gd name="connsiteX28" fmla="*/ 360344 w 732762"/>
              <a:gd name="connsiteY28" fmla="*/ 57634 h 176074"/>
              <a:gd name="connsiteX29" fmla="*/ 338666 w 732762"/>
              <a:gd name="connsiteY29" fmla="*/ 57634 h 176074"/>
              <a:gd name="connsiteX30" fmla="*/ 338666 w 732762"/>
              <a:gd name="connsiteY30" fmla="*/ 142939 h 176074"/>
              <a:gd name="connsiteX31" fmla="*/ 330646 w 732762"/>
              <a:gd name="connsiteY31" fmla="*/ 166469 h 176074"/>
              <a:gd name="connsiteX32" fmla="*/ 305266 w 732762"/>
              <a:gd name="connsiteY32" fmla="*/ 174753 h 176074"/>
              <a:gd name="connsiteX33" fmla="*/ 282794 w 732762"/>
              <a:gd name="connsiteY33" fmla="*/ 175193 h 176074"/>
              <a:gd name="connsiteX34" fmla="*/ 277859 w 732762"/>
              <a:gd name="connsiteY34" fmla="*/ 150342 h 176074"/>
              <a:gd name="connsiteX35" fmla="*/ 301124 w 732762"/>
              <a:gd name="connsiteY35" fmla="*/ 151047 h 176074"/>
              <a:gd name="connsiteX36" fmla="*/ 313638 w 732762"/>
              <a:gd name="connsiteY36" fmla="*/ 138181 h 176074"/>
              <a:gd name="connsiteX37" fmla="*/ 313638 w 732762"/>
              <a:gd name="connsiteY37" fmla="*/ 57634 h 176074"/>
              <a:gd name="connsiteX38" fmla="*/ 263407 w 732762"/>
              <a:gd name="connsiteY38" fmla="*/ 57634 h 176074"/>
              <a:gd name="connsiteX39" fmla="*/ 187795 w 732762"/>
              <a:gd name="connsiteY39" fmla="*/ 32959 h 176074"/>
              <a:gd name="connsiteX40" fmla="*/ 211589 w 732762"/>
              <a:gd name="connsiteY40" fmla="*/ 32959 h 176074"/>
              <a:gd name="connsiteX41" fmla="*/ 211589 w 732762"/>
              <a:gd name="connsiteY41" fmla="*/ 1763 h 176074"/>
              <a:gd name="connsiteX42" fmla="*/ 234501 w 732762"/>
              <a:gd name="connsiteY42" fmla="*/ 1763 h 176074"/>
              <a:gd name="connsiteX43" fmla="*/ 234501 w 732762"/>
              <a:gd name="connsiteY43" fmla="*/ 32959 h 176074"/>
              <a:gd name="connsiteX44" fmla="*/ 256357 w 732762"/>
              <a:gd name="connsiteY44" fmla="*/ 32959 h 176074"/>
              <a:gd name="connsiteX45" fmla="*/ 256357 w 732762"/>
              <a:gd name="connsiteY45" fmla="*/ 56048 h 176074"/>
              <a:gd name="connsiteX46" fmla="*/ 234501 w 732762"/>
              <a:gd name="connsiteY46" fmla="*/ 56048 h 176074"/>
              <a:gd name="connsiteX47" fmla="*/ 234501 w 732762"/>
              <a:gd name="connsiteY47" fmla="*/ 81516 h 176074"/>
              <a:gd name="connsiteX48" fmla="*/ 242962 w 732762"/>
              <a:gd name="connsiteY48" fmla="*/ 75083 h 176074"/>
              <a:gd name="connsiteX49" fmla="*/ 265345 w 732762"/>
              <a:gd name="connsiteY49" fmla="*/ 102754 h 176074"/>
              <a:gd name="connsiteX50" fmla="*/ 247015 w 732762"/>
              <a:gd name="connsiteY50" fmla="*/ 116678 h 176074"/>
              <a:gd name="connsiteX51" fmla="*/ 234501 w 732762"/>
              <a:gd name="connsiteY51" fmla="*/ 97995 h 176074"/>
              <a:gd name="connsiteX52" fmla="*/ 234501 w 732762"/>
              <a:gd name="connsiteY52" fmla="*/ 175017 h 176074"/>
              <a:gd name="connsiteX53" fmla="*/ 211589 w 732762"/>
              <a:gd name="connsiteY53" fmla="*/ 175017 h 176074"/>
              <a:gd name="connsiteX54" fmla="*/ 211589 w 732762"/>
              <a:gd name="connsiteY54" fmla="*/ 102754 h 176074"/>
              <a:gd name="connsiteX55" fmla="*/ 192201 w 732762"/>
              <a:gd name="connsiteY55" fmla="*/ 136594 h 176074"/>
              <a:gd name="connsiteX56" fmla="*/ 185504 w 732762"/>
              <a:gd name="connsiteY56" fmla="*/ 104164 h 176074"/>
              <a:gd name="connsiteX57" fmla="*/ 210708 w 732762"/>
              <a:gd name="connsiteY57" fmla="*/ 56048 h 176074"/>
              <a:gd name="connsiteX58" fmla="*/ 187795 w 732762"/>
              <a:gd name="connsiteY58" fmla="*/ 56048 h 176074"/>
              <a:gd name="connsiteX59" fmla="*/ 262702 w 732762"/>
              <a:gd name="connsiteY59" fmla="*/ 79137 h 176074"/>
              <a:gd name="connsiteX60" fmla="*/ 282618 w 732762"/>
              <a:gd name="connsiteY60" fmla="*/ 68209 h 176074"/>
              <a:gd name="connsiteX61" fmla="*/ 306412 w 732762"/>
              <a:gd name="connsiteY61" fmla="*/ 107865 h 176074"/>
              <a:gd name="connsiteX62" fmla="*/ 284909 w 732762"/>
              <a:gd name="connsiteY62" fmla="*/ 119674 h 176074"/>
              <a:gd name="connsiteX63" fmla="*/ 262702 w 732762"/>
              <a:gd name="connsiteY63" fmla="*/ 79137 h 176074"/>
              <a:gd name="connsiteX64" fmla="*/ 514476 w 732762"/>
              <a:gd name="connsiteY64" fmla="*/ 69267 h 176074"/>
              <a:gd name="connsiteX65" fmla="*/ 546553 w 732762"/>
              <a:gd name="connsiteY65" fmla="*/ 126724 h 176074"/>
              <a:gd name="connsiteX66" fmla="*/ 525227 w 732762"/>
              <a:gd name="connsiteY66" fmla="*/ 138181 h 176074"/>
              <a:gd name="connsiteX67" fmla="*/ 497203 w 732762"/>
              <a:gd name="connsiteY67" fmla="*/ 83455 h 176074"/>
              <a:gd name="connsiteX68" fmla="*/ 497203 w 732762"/>
              <a:gd name="connsiteY68" fmla="*/ 175017 h 176074"/>
              <a:gd name="connsiteX69" fmla="*/ 473409 w 732762"/>
              <a:gd name="connsiteY69" fmla="*/ 175017 h 176074"/>
              <a:gd name="connsiteX70" fmla="*/ 473409 w 732762"/>
              <a:gd name="connsiteY70" fmla="*/ 94735 h 176074"/>
              <a:gd name="connsiteX71" fmla="*/ 445033 w 732762"/>
              <a:gd name="connsiteY71" fmla="*/ 137828 h 176074"/>
              <a:gd name="connsiteX72" fmla="*/ 435956 w 732762"/>
              <a:gd name="connsiteY72" fmla="*/ 129897 h 176074"/>
              <a:gd name="connsiteX73" fmla="*/ 434634 w 732762"/>
              <a:gd name="connsiteY73" fmla="*/ 151223 h 176074"/>
              <a:gd name="connsiteX74" fmla="*/ 373828 w 732762"/>
              <a:gd name="connsiteY74" fmla="*/ 160741 h 176074"/>
              <a:gd name="connsiteX75" fmla="*/ 371184 w 732762"/>
              <a:gd name="connsiteY75" fmla="*/ 136771 h 176074"/>
              <a:gd name="connsiteX76" fmla="*/ 393215 w 732762"/>
              <a:gd name="connsiteY76" fmla="*/ 134215 h 176074"/>
              <a:gd name="connsiteX77" fmla="*/ 393215 w 732762"/>
              <a:gd name="connsiteY77" fmla="*/ 94999 h 176074"/>
              <a:gd name="connsiteX78" fmla="*/ 374885 w 732762"/>
              <a:gd name="connsiteY78" fmla="*/ 94999 h 176074"/>
              <a:gd name="connsiteX79" fmla="*/ 374885 w 732762"/>
              <a:gd name="connsiteY79" fmla="*/ 71558 h 176074"/>
              <a:gd name="connsiteX80" fmla="*/ 393215 w 732762"/>
              <a:gd name="connsiteY80" fmla="*/ 71558 h 176074"/>
              <a:gd name="connsiteX81" fmla="*/ 393215 w 732762"/>
              <a:gd name="connsiteY81" fmla="*/ 36836 h 176074"/>
              <a:gd name="connsiteX82" fmla="*/ 373828 w 732762"/>
              <a:gd name="connsiteY82" fmla="*/ 36836 h 176074"/>
              <a:gd name="connsiteX83" fmla="*/ 373828 w 732762"/>
              <a:gd name="connsiteY83" fmla="*/ 13395 h 176074"/>
              <a:gd name="connsiteX84" fmla="*/ 435868 w 732762"/>
              <a:gd name="connsiteY84" fmla="*/ 13395 h 176074"/>
              <a:gd name="connsiteX85" fmla="*/ 435868 w 732762"/>
              <a:gd name="connsiteY85" fmla="*/ 36836 h 176074"/>
              <a:gd name="connsiteX86" fmla="*/ 416657 w 732762"/>
              <a:gd name="connsiteY86" fmla="*/ 36836 h 176074"/>
              <a:gd name="connsiteX87" fmla="*/ 416657 w 732762"/>
              <a:gd name="connsiteY87" fmla="*/ 71558 h 176074"/>
              <a:gd name="connsiteX88" fmla="*/ 435339 w 732762"/>
              <a:gd name="connsiteY88" fmla="*/ 71558 h 176074"/>
              <a:gd name="connsiteX89" fmla="*/ 435339 w 732762"/>
              <a:gd name="connsiteY89" fmla="*/ 94999 h 176074"/>
              <a:gd name="connsiteX90" fmla="*/ 416657 w 732762"/>
              <a:gd name="connsiteY90" fmla="*/ 94999 h 176074"/>
              <a:gd name="connsiteX91" fmla="*/ 416657 w 732762"/>
              <a:gd name="connsiteY91" fmla="*/ 130954 h 176074"/>
              <a:gd name="connsiteX92" fmla="*/ 433929 w 732762"/>
              <a:gd name="connsiteY92" fmla="*/ 128222 h 176074"/>
              <a:gd name="connsiteX93" fmla="*/ 425293 w 732762"/>
              <a:gd name="connsiteY93" fmla="*/ 121260 h 176074"/>
              <a:gd name="connsiteX94" fmla="*/ 472528 w 732762"/>
              <a:gd name="connsiteY94" fmla="*/ 36308 h 176074"/>
              <a:gd name="connsiteX95" fmla="*/ 442389 w 732762"/>
              <a:gd name="connsiteY95" fmla="*/ 36308 h 176074"/>
              <a:gd name="connsiteX96" fmla="*/ 442389 w 732762"/>
              <a:gd name="connsiteY96" fmla="*/ 12866 h 176074"/>
              <a:gd name="connsiteX97" fmla="*/ 540208 w 732762"/>
              <a:gd name="connsiteY97" fmla="*/ 12866 h 176074"/>
              <a:gd name="connsiteX98" fmla="*/ 540208 w 732762"/>
              <a:gd name="connsiteY98" fmla="*/ 36308 h 176074"/>
              <a:gd name="connsiteX99" fmla="*/ 497379 w 732762"/>
              <a:gd name="connsiteY99" fmla="*/ 36308 h 176074"/>
              <a:gd name="connsiteX100" fmla="*/ 487333 w 732762"/>
              <a:gd name="connsiteY100" fmla="*/ 65036 h 176074"/>
              <a:gd name="connsiteX101" fmla="*/ 497203 w 732762"/>
              <a:gd name="connsiteY101" fmla="*/ 65036 h 176074"/>
              <a:gd name="connsiteX102" fmla="*/ 497203 w 732762"/>
              <a:gd name="connsiteY102" fmla="*/ 78432 h 176074"/>
              <a:gd name="connsiteX103" fmla="*/ 588060 w 732762"/>
              <a:gd name="connsiteY103" fmla="*/ 1234 h 176074"/>
              <a:gd name="connsiteX104" fmla="*/ 611678 w 732762"/>
              <a:gd name="connsiteY104" fmla="*/ 8284 h 176074"/>
              <a:gd name="connsiteX105" fmla="*/ 597754 w 732762"/>
              <a:gd name="connsiteY105" fmla="*/ 50408 h 176074"/>
              <a:gd name="connsiteX106" fmla="*/ 597754 w 732762"/>
              <a:gd name="connsiteY106" fmla="*/ 175369 h 176074"/>
              <a:gd name="connsiteX107" fmla="*/ 575547 w 732762"/>
              <a:gd name="connsiteY107" fmla="*/ 175369 h 176074"/>
              <a:gd name="connsiteX108" fmla="*/ 575547 w 732762"/>
              <a:gd name="connsiteY108" fmla="*/ 96938 h 176074"/>
              <a:gd name="connsiteX109" fmla="*/ 563209 w 732762"/>
              <a:gd name="connsiteY109" fmla="*/ 116325 h 176074"/>
              <a:gd name="connsiteX110" fmla="*/ 557393 w 732762"/>
              <a:gd name="connsiteY110" fmla="*/ 82838 h 176074"/>
              <a:gd name="connsiteX111" fmla="*/ 588060 w 732762"/>
              <a:gd name="connsiteY111" fmla="*/ 1234 h 176074"/>
              <a:gd name="connsiteX112" fmla="*/ 615732 w 732762"/>
              <a:gd name="connsiteY112" fmla="*/ 8636 h 176074"/>
              <a:gd name="connsiteX113" fmla="*/ 719015 w 732762"/>
              <a:gd name="connsiteY113" fmla="*/ 8636 h 176074"/>
              <a:gd name="connsiteX114" fmla="*/ 719015 w 732762"/>
              <a:gd name="connsiteY114" fmla="*/ 74554 h 176074"/>
              <a:gd name="connsiteX115" fmla="*/ 679182 w 732762"/>
              <a:gd name="connsiteY115" fmla="*/ 74554 h 176074"/>
              <a:gd name="connsiteX116" fmla="*/ 679182 w 732762"/>
              <a:gd name="connsiteY116" fmla="*/ 90417 h 176074"/>
              <a:gd name="connsiteX117" fmla="*/ 730647 w 732762"/>
              <a:gd name="connsiteY117" fmla="*/ 90417 h 176074"/>
              <a:gd name="connsiteX118" fmla="*/ 730647 w 732762"/>
              <a:gd name="connsiteY118" fmla="*/ 110509 h 176074"/>
              <a:gd name="connsiteX119" fmla="*/ 690198 w 732762"/>
              <a:gd name="connsiteY119" fmla="*/ 110509 h 176074"/>
              <a:gd name="connsiteX120" fmla="*/ 732762 w 732762"/>
              <a:gd name="connsiteY120" fmla="*/ 142411 h 176074"/>
              <a:gd name="connsiteX121" fmla="*/ 718838 w 732762"/>
              <a:gd name="connsiteY121" fmla="*/ 165323 h 176074"/>
              <a:gd name="connsiteX122" fmla="*/ 679182 w 732762"/>
              <a:gd name="connsiteY122" fmla="*/ 124874 h 176074"/>
              <a:gd name="connsiteX123" fmla="*/ 679182 w 732762"/>
              <a:gd name="connsiteY123" fmla="*/ 175369 h 176074"/>
              <a:gd name="connsiteX124" fmla="*/ 654154 w 732762"/>
              <a:gd name="connsiteY124" fmla="*/ 175369 h 176074"/>
              <a:gd name="connsiteX125" fmla="*/ 654154 w 732762"/>
              <a:gd name="connsiteY125" fmla="*/ 126019 h 176074"/>
              <a:gd name="connsiteX126" fmla="*/ 612735 w 732762"/>
              <a:gd name="connsiteY126" fmla="*/ 167438 h 176074"/>
              <a:gd name="connsiteX127" fmla="*/ 599340 w 732762"/>
              <a:gd name="connsiteY127" fmla="*/ 146288 h 176074"/>
              <a:gd name="connsiteX128" fmla="*/ 641200 w 732762"/>
              <a:gd name="connsiteY128" fmla="*/ 110509 h 176074"/>
              <a:gd name="connsiteX129" fmla="*/ 604275 w 732762"/>
              <a:gd name="connsiteY129" fmla="*/ 110509 h 176074"/>
              <a:gd name="connsiteX130" fmla="*/ 604275 w 732762"/>
              <a:gd name="connsiteY130" fmla="*/ 90417 h 176074"/>
              <a:gd name="connsiteX131" fmla="*/ 654154 w 732762"/>
              <a:gd name="connsiteY131" fmla="*/ 90417 h 176074"/>
              <a:gd name="connsiteX132" fmla="*/ 654154 w 732762"/>
              <a:gd name="connsiteY132" fmla="*/ 74554 h 176074"/>
              <a:gd name="connsiteX133" fmla="*/ 615732 w 732762"/>
              <a:gd name="connsiteY133" fmla="*/ 74554 h 176074"/>
              <a:gd name="connsiteX134" fmla="*/ 695573 w 732762"/>
              <a:gd name="connsiteY134" fmla="*/ 29610 h 176074"/>
              <a:gd name="connsiteX135" fmla="*/ 639173 w 732762"/>
              <a:gd name="connsiteY135" fmla="*/ 29610 h 176074"/>
              <a:gd name="connsiteX136" fmla="*/ 639173 w 732762"/>
              <a:gd name="connsiteY136" fmla="*/ 53580 h 176074"/>
              <a:gd name="connsiteX137" fmla="*/ 695573 w 732762"/>
              <a:gd name="connsiteY137" fmla="*/ 53580 h 17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732762" h="176074">
                <a:moveTo>
                  <a:pt x="139943" y="65036"/>
                </a:moveTo>
                <a:lnTo>
                  <a:pt x="163913" y="71734"/>
                </a:lnTo>
                <a:cubicBezTo>
                  <a:pt x="150401" y="105457"/>
                  <a:pt x="132996" y="129647"/>
                  <a:pt x="111699" y="144305"/>
                </a:cubicBezTo>
                <a:cubicBezTo>
                  <a:pt x="90402" y="158963"/>
                  <a:pt x="58398" y="169553"/>
                  <a:pt x="15686" y="176074"/>
                </a:cubicBezTo>
                <a:cubicBezTo>
                  <a:pt x="12044" y="169494"/>
                  <a:pt x="6815" y="161328"/>
                  <a:pt x="0" y="151576"/>
                </a:cubicBezTo>
                <a:cubicBezTo>
                  <a:pt x="48528" y="145701"/>
                  <a:pt x="83719" y="134039"/>
                  <a:pt x="105574" y="116590"/>
                </a:cubicBezTo>
                <a:cubicBezTo>
                  <a:pt x="61100" y="120174"/>
                  <a:pt x="35133" y="122964"/>
                  <a:pt x="27671" y="124962"/>
                </a:cubicBezTo>
                <a:lnTo>
                  <a:pt x="19211" y="100815"/>
                </a:lnTo>
                <a:cubicBezTo>
                  <a:pt x="23030" y="99817"/>
                  <a:pt x="26364" y="98715"/>
                  <a:pt x="29214" y="97511"/>
                </a:cubicBezTo>
                <a:cubicBezTo>
                  <a:pt x="32063" y="96306"/>
                  <a:pt x="37409" y="93060"/>
                  <a:pt x="45252" y="87773"/>
                </a:cubicBezTo>
                <a:cubicBezTo>
                  <a:pt x="53096" y="82485"/>
                  <a:pt x="61805" y="76111"/>
                  <a:pt x="71382" y="68650"/>
                </a:cubicBezTo>
                <a:cubicBezTo>
                  <a:pt x="38775" y="70295"/>
                  <a:pt x="21679" y="71440"/>
                  <a:pt x="20093" y="72087"/>
                </a:cubicBezTo>
                <a:lnTo>
                  <a:pt x="12338" y="50760"/>
                </a:lnTo>
                <a:cubicBezTo>
                  <a:pt x="23853" y="48116"/>
                  <a:pt x="44239" y="31196"/>
                  <a:pt x="73497" y="0"/>
                </a:cubicBezTo>
                <a:lnTo>
                  <a:pt x="98700" y="7226"/>
                </a:lnTo>
                <a:lnTo>
                  <a:pt x="54990" y="48469"/>
                </a:lnTo>
                <a:cubicBezTo>
                  <a:pt x="62980" y="48234"/>
                  <a:pt x="77374" y="47558"/>
                  <a:pt x="98172" y="46442"/>
                </a:cubicBezTo>
                <a:cubicBezTo>
                  <a:pt x="109099" y="36631"/>
                  <a:pt x="119087" y="26673"/>
                  <a:pt x="128134" y="16568"/>
                </a:cubicBezTo>
                <a:lnTo>
                  <a:pt x="151576" y="28200"/>
                </a:lnTo>
                <a:cubicBezTo>
                  <a:pt x="128780" y="51348"/>
                  <a:pt x="101520" y="74554"/>
                  <a:pt x="69795" y="97819"/>
                </a:cubicBezTo>
                <a:cubicBezTo>
                  <a:pt x="83249" y="97173"/>
                  <a:pt x="101579" y="95998"/>
                  <a:pt x="124785" y="94294"/>
                </a:cubicBezTo>
                <a:cubicBezTo>
                  <a:pt x="130484" y="85540"/>
                  <a:pt x="135537" y="75788"/>
                  <a:pt x="139943" y="65036"/>
                </a:cubicBezTo>
                <a:close/>
                <a:moveTo>
                  <a:pt x="263407" y="33311"/>
                </a:moveTo>
                <a:lnTo>
                  <a:pt x="313638" y="33311"/>
                </a:lnTo>
                <a:lnTo>
                  <a:pt x="313638" y="1586"/>
                </a:lnTo>
                <a:lnTo>
                  <a:pt x="338666" y="1586"/>
                </a:lnTo>
                <a:lnTo>
                  <a:pt x="338666" y="33311"/>
                </a:lnTo>
                <a:lnTo>
                  <a:pt x="360344" y="33311"/>
                </a:lnTo>
                <a:lnTo>
                  <a:pt x="360344" y="57634"/>
                </a:lnTo>
                <a:lnTo>
                  <a:pt x="338666" y="57634"/>
                </a:lnTo>
                <a:lnTo>
                  <a:pt x="338666" y="142939"/>
                </a:lnTo>
                <a:cubicBezTo>
                  <a:pt x="338666" y="153397"/>
                  <a:pt x="335993" y="161240"/>
                  <a:pt x="330646" y="166469"/>
                </a:cubicBezTo>
                <a:cubicBezTo>
                  <a:pt x="325300" y="171698"/>
                  <a:pt x="316840" y="174459"/>
                  <a:pt x="305266" y="174753"/>
                </a:cubicBezTo>
                <a:lnTo>
                  <a:pt x="282794" y="175193"/>
                </a:lnTo>
                <a:cubicBezTo>
                  <a:pt x="281384" y="167086"/>
                  <a:pt x="279739" y="158802"/>
                  <a:pt x="277859" y="150342"/>
                </a:cubicBezTo>
                <a:cubicBezTo>
                  <a:pt x="286084" y="150812"/>
                  <a:pt x="293839" y="151047"/>
                  <a:pt x="301124" y="151047"/>
                </a:cubicBezTo>
                <a:cubicBezTo>
                  <a:pt x="309467" y="151047"/>
                  <a:pt x="313638" y="146758"/>
                  <a:pt x="313638" y="138181"/>
                </a:cubicBezTo>
                <a:lnTo>
                  <a:pt x="313638" y="57634"/>
                </a:lnTo>
                <a:lnTo>
                  <a:pt x="263407" y="57634"/>
                </a:lnTo>
                <a:close/>
                <a:moveTo>
                  <a:pt x="187795" y="32959"/>
                </a:moveTo>
                <a:lnTo>
                  <a:pt x="211589" y="32959"/>
                </a:lnTo>
                <a:lnTo>
                  <a:pt x="211589" y="1763"/>
                </a:lnTo>
                <a:lnTo>
                  <a:pt x="234501" y="1763"/>
                </a:lnTo>
                <a:lnTo>
                  <a:pt x="234501" y="32959"/>
                </a:lnTo>
                <a:lnTo>
                  <a:pt x="256357" y="32959"/>
                </a:lnTo>
                <a:lnTo>
                  <a:pt x="256357" y="56048"/>
                </a:lnTo>
                <a:lnTo>
                  <a:pt x="234501" y="56048"/>
                </a:lnTo>
                <a:lnTo>
                  <a:pt x="234501" y="81516"/>
                </a:lnTo>
                <a:lnTo>
                  <a:pt x="242962" y="75083"/>
                </a:lnTo>
                <a:cubicBezTo>
                  <a:pt x="251539" y="84835"/>
                  <a:pt x="259000" y="94059"/>
                  <a:pt x="265345" y="102754"/>
                </a:cubicBezTo>
                <a:lnTo>
                  <a:pt x="247015" y="116678"/>
                </a:lnTo>
                <a:cubicBezTo>
                  <a:pt x="243020" y="110333"/>
                  <a:pt x="238849" y="104105"/>
                  <a:pt x="234501" y="97995"/>
                </a:cubicBezTo>
                <a:lnTo>
                  <a:pt x="234501" y="175017"/>
                </a:lnTo>
                <a:lnTo>
                  <a:pt x="211589" y="175017"/>
                </a:lnTo>
                <a:lnTo>
                  <a:pt x="211589" y="102754"/>
                </a:lnTo>
                <a:cubicBezTo>
                  <a:pt x="206184" y="114739"/>
                  <a:pt x="199721" y="126019"/>
                  <a:pt x="192201" y="136594"/>
                </a:cubicBezTo>
                <a:cubicBezTo>
                  <a:pt x="190086" y="125314"/>
                  <a:pt x="187854" y="114504"/>
                  <a:pt x="185504" y="104164"/>
                </a:cubicBezTo>
                <a:cubicBezTo>
                  <a:pt x="196138" y="89653"/>
                  <a:pt x="204539" y="73614"/>
                  <a:pt x="210708" y="56048"/>
                </a:cubicBezTo>
                <a:lnTo>
                  <a:pt x="187795" y="56048"/>
                </a:lnTo>
                <a:close/>
                <a:moveTo>
                  <a:pt x="262702" y="79137"/>
                </a:moveTo>
                <a:lnTo>
                  <a:pt x="282618" y="68209"/>
                </a:lnTo>
                <a:cubicBezTo>
                  <a:pt x="291078" y="81017"/>
                  <a:pt x="299009" y="94235"/>
                  <a:pt x="306412" y="107865"/>
                </a:cubicBezTo>
                <a:lnTo>
                  <a:pt x="284909" y="119674"/>
                </a:lnTo>
                <a:cubicBezTo>
                  <a:pt x="280092" y="109334"/>
                  <a:pt x="272689" y="95822"/>
                  <a:pt x="262702" y="79137"/>
                </a:cubicBezTo>
                <a:close/>
                <a:moveTo>
                  <a:pt x="514476" y="69267"/>
                </a:moveTo>
                <a:cubicBezTo>
                  <a:pt x="526931" y="90299"/>
                  <a:pt x="537623" y="109452"/>
                  <a:pt x="546553" y="126724"/>
                </a:cubicBezTo>
                <a:lnTo>
                  <a:pt x="525227" y="138181"/>
                </a:lnTo>
                <a:cubicBezTo>
                  <a:pt x="516532" y="120732"/>
                  <a:pt x="507191" y="102490"/>
                  <a:pt x="497203" y="83455"/>
                </a:cubicBezTo>
                <a:lnTo>
                  <a:pt x="497203" y="175017"/>
                </a:lnTo>
                <a:lnTo>
                  <a:pt x="473409" y="175017"/>
                </a:lnTo>
                <a:lnTo>
                  <a:pt x="473409" y="94735"/>
                </a:lnTo>
                <a:cubicBezTo>
                  <a:pt x="465243" y="110010"/>
                  <a:pt x="455784" y="124374"/>
                  <a:pt x="445033" y="137828"/>
                </a:cubicBezTo>
                <a:cubicBezTo>
                  <a:pt x="441743" y="134890"/>
                  <a:pt x="438717" y="132247"/>
                  <a:pt x="435956" y="129897"/>
                </a:cubicBezTo>
                <a:cubicBezTo>
                  <a:pt x="435368" y="134832"/>
                  <a:pt x="434928" y="141941"/>
                  <a:pt x="434634" y="151223"/>
                </a:cubicBezTo>
                <a:lnTo>
                  <a:pt x="373828" y="160741"/>
                </a:lnTo>
                <a:lnTo>
                  <a:pt x="371184" y="136771"/>
                </a:lnTo>
                <a:lnTo>
                  <a:pt x="393215" y="134215"/>
                </a:lnTo>
                <a:lnTo>
                  <a:pt x="393215" y="94999"/>
                </a:lnTo>
                <a:lnTo>
                  <a:pt x="374885" y="94999"/>
                </a:lnTo>
                <a:lnTo>
                  <a:pt x="374885" y="71558"/>
                </a:lnTo>
                <a:lnTo>
                  <a:pt x="393215" y="71558"/>
                </a:lnTo>
                <a:lnTo>
                  <a:pt x="393215" y="36836"/>
                </a:lnTo>
                <a:lnTo>
                  <a:pt x="373828" y="36836"/>
                </a:lnTo>
                <a:lnTo>
                  <a:pt x="373828" y="13395"/>
                </a:lnTo>
                <a:lnTo>
                  <a:pt x="435868" y="13395"/>
                </a:lnTo>
                <a:lnTo>
                  <a:pt x="435868" y="36836"/>
                </a:lnTo>
                <a:lnTo>
                  <a:pt x="416657" y="36836"/>
                </a:lnTo>
                <a:lnTo>
                  <a:pt x="416657" y="71558"/>
                </a:lnTo>
                <a:lnTo>
                  <a:pt x="435339" y="71558"/>
                </a:lnTo>
                <a:lnTo>
                  <a:pt x="435339" y="94999"/>
                </a:lnTo>
                <a:lnTo>
                  <a:pt x="416657" y="94999"/>
                </a:lnTo>
                <a:lnTo>
                  <a:pt x="416657" y="130954"/>
                </a:lnTo>
                <a:lnTo>
                  <a:pt x="433929" y="128222"/>
                </a:lnTo>
                <a:cubicBezTo>
                  <a:pt x="430698" y="125461"/>
                  <a:pt x="427819" y="123140"/>
                  <a:pt x="425293" y="121260"/>
                </a:cubicBezTo>
                <a:cubicBezTo>
                  <a:pt x="447735" y="94823"/>
                  <a:pt x="463480" y="66505"/>
                  <a:pt x="472528" y="36308"/>
                </a:cubicBezTo>
                <a:lnTo>
                  <a:pt x="442389" y="36308"/>
                </a:lnTo>
                <a:lnTo>
                  <a:pt x="442389" y="12866"/>
                </a:lnTo>
                <a:lnTo>
                  <a:pt x="540208" y="12866"/>
                </a:lnTo>
                <a:lnTo>
                  <a:pt x="540208" y="36308"/>
                </a:lnTo>
                <a:lnTo>
                  <a:pt x="497379" y="36308"/>
                </a:lnTo>
                <a:cubicBezTo>
                  <a:pt x="494442" y="46178"/>
                  <a:pt x="491093" y="55754"/>
                  <a:pt x="487333" y="65036"/>
                </a:cubicBezTo>
                <a:lnTo>
                  <a:pt x="497203" y="65036"/>
                </a:lnTo>
                <a:lnTo>
                  <a:pt x="497203" y="78432"/>
                </a:lnTo>
                <a:close/>
                <a:moveTo>
                  <a:pt x="588060" y="1234"/>
                </a:moveTo>
                <a:lnTo>
                  <a:pt x="611678" y="8284"/>
                </a:lnTo>
                <a:cubicBezTo>
                  <a:pt x="607565" y="23148"/>
                  <a:pt x="602924" y="37189"/>
                  <a:pt x="597754" y="50408"/>
                </a:cubicBezTo>
                <a:lnTo>
                  <a:pt x="597754" y="175369"/>
                </a:lnTo>
                <a:lnTo>
                  <a:pt x="575547" y="175369"/>
                </a:lnTo>
                <a:lnTo>
                  <a:pt x="575547" y="96938"/>
                </a:lnTo>
                <a:cubicBezTo>
                  <a:pt x="571610" y="103694"/>
                  <a:pt x="567498" y="110157"/>
                  <a:pt x="563209" y="116325"/>
                </a:cubicBezTo>
                <a:cubicBezTo>
                  <a:pt x="561916" y="104928"/>
                  <a:pt x="559978" y="93765"/>
                  <a:pt x="557393" y="82838"/>
                </a:cubicBezTo>
                <a:cubicBezTo>
                  <a:pt x="569730" y="61570"/>
                  <a:pt x="579953" y="34369"/>
                  <a:pt x="588060" y="1234"/>
                </a:cubicBezTo>
                <a:close/>
                <a:moveTo>
                  <a:pt x="615732" y="8636"/>
                </a:moveTo>
                <a:lnTo>
                  <a:pt x="719015" y="8636"/>
                </a:lnTo>
                <a:lnTo>
                  <a:pt x="719015" y="74554"/>
                </a:lnTo>
                <a:lnTo>
                  <a:pt x="679182" y="74554"/>
                </a:lnTo>
                <a:lnTo>
                  <a:pt x="679182" y="90417"/>
                </a:lnTo>
                <a:lnTo>
                  <a:pt x="730647" y="90417"/>
                </a:lnTo>
                <a:lnTo>
                  <a:pt x="730647" y="110509"/>
                </a:lnTo>
                <a:lnTo>
                  <a:pt x="690198" y="110509"/>
                </a:lnTo>
                <a:cubicBezTo>
                  <a:pt x="699539" y="123140"/>
                  <a:pt x="713727" y="133774"/>
                  <a:pt x="732762" y="142411"/>
                </a:cubicBezTo>
                <a:cubicBezTo>
                  <a:pt x="726887" y="151811"/>
                  <a:pt x="722246" y="159448"/>
                  <a:pt x="718838" y="165323"/>
                </a:cubicBezTo>
                <a:cubicBezTo>
                  <a:pt x="701742" y="154572"/>
                  <a:pt x="688523" y="141089"/>
                  <a:pt x="679182" y="124874"/>
                </a:cubicBezTo>
                <a:lnTo>
                  <a:pt x="679182" y="175369"/>
                </a:lnTo>
                <a:lnTo>
                  <a:pt x="654154" y="175369"/>
                </a:lnTo>
                <a:lnTo>
                  <a:pt x="654154" y="126019"/>
                </a:lnTo>
                <a:cubicBezTo>
                  <a:pt x="642463" y="142528"/>
                  <a:pt x="628657" y="156334"/>
                  <a:pt x="612735" y="167438"/>
                </a:cubicBezTo>
                <a:cubicBezTo>
                  <a:pt x="608975" y="160506"/>
                  <a:pt x="604510" y="153456"/>
                  <a:pt x="599340" y="146288"/>
                </a:cubicBezTo>
                <a:cubicBezTo>
                  <a:pt x="615262" y="137123"/>
                  <a:pt x="629215" y="125197"/>
                  <a:pt x="641200" y="110509"/>
                </a:cubicBezTo>
                <a:lnTo>
                  <a:pt x="604275" y="110509"/>
                </a:lnTo>
                <a:lnTo>
                  <a:pt x="604275" y="90417"/>
                </a:lnTo>
                <a:lnTo>
                  <a:pt x="654154" y="90417"/>
                </a:lnTo>
                <a:lnTo>
                  <a:pt x="654154" y="74554"/>
                </a:lnTo>
                <a:lnTo>
                  <a:pt x="615732" y="74554"/>
                </a:lnTo>
                <a:close/>
                <a:moveTo>
                  <a:pt x="695573" y="29610"/>
                </a:moveTo>
                <a:lnTo>
                  <a:pt x="639173" y="29610"/>
                </a:lnTo>
                <a:lnTo>
                  <a:pt x="639173" y="53580"/>
                </a:lnTo>
                <a:lnTo>
                  <a:pt x="695573" y="53580"/>
                </a:lnTo>
                <a:close/>
              </a:path>
            </a:pathLst>
          </a:custGeom>
          <a:solidFill>
            <a:srgbClr val="038003"/>
          </a:solidFill>
          <a:ln w="12030" cap="flat">
            <a:noFill/>
            <a:prstDash val="solid"/>
            <a:miter/>
          </a:ln>
        </p:spPr>
        <p:txBody>
          <a:bodyPr rtlCol="0" anchor="ctr"/>
          <a:lstStyle/>
          <a:p>
            <a:endParaRPr lang="zh-CN" altLang="en-US"/>
          </a:p>
        </p:txBody>
      </p:sp>
      <p:sp>
        <p:nvSpPr>
          <p:cNvPr id="179" name="任意多边形: 形状 178">
            <a:extLst>
              <a:ext uri="{FF2B5EF4-FFF2-40B4-BE49-F238E27FC236}">
                <a16:creationId xmlns:a16="http://schemas.microsoft.com/office/drawing/2014/main" id="{2680F978-AF1F-4B09-A6CA-277899B62394}"/>
              </a:ext>
            </a:extLst>
          </p:cNvPr>
          <p:cNvSpPr/>
          <p:nvPr/>
        </p:nvSpPr>
        <p:spPr>
          <a:xfrm>
            <a:off x="9604877" y="4841309"/>
            <a:ext cx="842243" cy="12032"/>
          </a:xfrm>
          <a:custGeom>
            <a:avLst/>
            <a:gdLst>
              <a:gd name="connsiteX0" fmla="*/ 0 w 842243"/>
              <a:gd name="connsiteY0" fmla="*/ 0 h 12032"/>
              <a:gd name="connsiteX1" fmla="*/ 842243 w 842243"/>
              <a:gd name="connsiteY1" fmla="*/ 0 h 12032"/>
            </a:gdLst>
            <a:ahLst/>
            <a:cxnLst>
              <a:cxn ang="0">
                <a:pos x="connsiteX0" y="connsiteY0"/>
              </a:cxn>
              <a:cxn ang="0">
                <a:pos x="connsiteX1" y="connsiteY1"/>
              </a:cxn>
            </a:cxnLst>
            <a:rect l="l" t="t" r="r" b="b"/>
            <a:pathLst>
              <a:path w="842243" h="12032">
                <a:moveTo>
                  <a:pt x="0" y="0"/>
                </a:moveTo>
                <a:lnTo>
                  <a:pt x="842243" y="0"/>
                </a:lnTo>
                <a:close/>
              </a:path>
            </a:pathLst>
          </a:custGeom>
          <a:noFill/>
          <a:ln w="36091" cap="flat">
            <a:solidFill>
              <a:srgbClr val="038003"/>
            </a:solidFill>
            <a:prstDash val="solid"/>
            <a:miter/>
          </a:ln>
        </p:spPr>
        <p:txBody>
          <a:bodyPr rtlCol="0" anchor="ctr"/>
          <a:lstStyle/>
          <a:p>
            <a:endParaRPr lang="zh-CN" altLang="en-US"/>
          </a:p>
        </p:txBody>
      </p:sp>
      <p:sp>
        <p:nvSpPr>
          <p:cNvPr id="180" name="任意多边形: 形状 179">
            <a:extLst>
              <a:ext uri="{FF2B5EF4-FFF2-40B4-BE49-F238E27FC236}">
                <a16:creationId xmlns:a16="http://schemas.microsoft.com/office/drawing/2014/main" id="{1006842A-1431-44BF-BC80-D0828FA6124C}"/>
              </a:ext>
            </a:extLst>
          </p:cNvPr>
          <p:cNvSpPr/>
          <p:nvPr/>
        </p:nvSpPr>
        <p:spPr>
          <a:xfrm>
            <a:off x="9745715" y="4623278"/>
            <a:ext cx="560568" cy="135260"/>
          </a:xfrm>
          <a:custGeom>
            <a:avLst/>
            <a:gdLst>
              <a:gd name="connsiteX0" fmla="*/ 51213 w 560568"/>
              <a:gd name="connsiteY0" fmla="*/ 23106 h 135260"/>
              <a:gd name="connsiteX1" fmla="*/ 82764 w 560568"/>
              <a:gd name="connsiteY1" fmla="*/ 23106 h 135260"/>
              <a:gd name="connsiteX2" fmla="*/ 75265 w 560568"/>
              <a:gd name="connsiteY2" fmla="*/ 5270 h 135260"/>
              <a:gd name="connsiteX3" fmla="*/ 94723 w 560568"/>
              <a:gd name="connsiteY3" fmla="*/ 0 h 135260"/>
              <a:gd name="connsiteX4" fmla="*/ 103912 w 560568"/>
              <a:gd name="connsiteY4" fmla="*/ 19999 h 135260"/>
              <a:gd name="connsiteX5" fmla="*/ 92223 w 560568"/>
              <a:gd name="connsiteY5" fmla="*/ 23106 h 135260"/>
              <a:gd name="connsiteX6" fmla="*/ 130801 w 560568"/>
              <a:gd name="connsiteY6" fmla="*/ 23106 h 135260"/>
              <a:gd name="connsiteX7" fmla="*/ 130801 w 560568"/>
              <a:gd name="connsiteY7" fmla="*/ 40132 h 135260"/>
              <a:gd name="connsiteX8" fmla="*/ 51213 w 560568"/>
              <a:gd name="connsiteY8" fmla="*/ 40132 h 135260"/>
              <a:gd name="connsiteX9" fmla="*/ 3513 w 560568"/>
              <a:gd name="connsiteY9" fmla="*/ 118235 h 135260"/>
              <a:gd name="connsiteX10" fmla="*/ 0 w 560568"/>
              <a:gd name="connsiteY10" fmla="*/ 98912 h 135260"/>
              <a:gd name="connsiteX11" fmla="*/ 16080 w 560568"/>
              <a:gd name="connsiteY11" fmla="*/ 95196 h 135260"/>
              <a:gd name="connsiteX12" fmla="*/ 16080 w 560568"/>
              <a:gd name="connsiteY12" fmla="*/ 50942 h 135260"/>
              <a:gd name="connsiteX13" fmla="*/ 1351 w 560568"/>
              <a:gd name="connsiteY13" fmla="*/ 50942 h 135260"/>
              <a:gd name="connsiteX14" fmla="*/ 1351 w 560568"/>
              <a:gd name="connsiteY14" fmla="*/ 32835 h 135260"/>
              <a:gd name="connsiteX15" fmla="*/ 16080 w 560568"/>
              <a:gd name="connsiteY15" fmla="*/ 32835 h 135260"/>
              <a:gd name="connsiteX16" fmla="*/ 16080 w 560568"/>
              <a:gd name="connsiteY16" fmla="*/ 811 h 135260"/>
              <a:gd name="connsiteX17" fmla="*/ 34592 w 560568"/>
              <a:gd name="connsiteY17" fmla="*/ 811 h 135260"/>
              <a:gd name="connsiteX18" fmla="*/ 34592 w 560568"/>
              <a:gd name="connsiteY18" fmla="*/ 32835 h 135260"/>
              <a:gd name="connsiteX19" fmla="*/ 47834 w 560568"/>
              <a:gd name="connsiteY19" fmla="*/ 32835 h 135260"/>
              <a:gd name="connsiteX20" fmla="*/ 47834 w 560568"/>
              <a:gd name="connsiteY20" fmla="*/ 50942 h 135260"/>
              <a:gd name="connsiteX21" fmla="*/ 34592 w 560568"/>
              <a:gd name="connsiteY21" fmla="*/ 50942 h 135260"/>
              <a:gd name="connsiteX22" fmla="*/ 34592 w 560568"/>
              <a:gd name="connsiteY22" fmla="*/ 90669 h 135260"/>
              <a:gd name="connsiteX23" fmla="*/ 49726 w 560568"/>
              <a:gd name="connsiteY23" fmla="*/ 86886 h 135260"/>
              <a:gd name="connsiteX24" fmla="*/ 49726 w 560568"/>
              <a:gd name="connsiteY24" fmla="*/ 106074 h 135260"/>
              <a:gd name="connsiteX25" fmla="*/ 3513 w 560568"/>
              <a:gd name="connsiteY25" fmla="*/ 118235 h 135260"/>
              <a:gd name="connsiteX26" fmla="*/ 44051 w 560568"/>
              <a:gd name="connsiteY26" fmla="*/ 111343 h 135260"/>
              <a:gd name="connsiteX27" fmla="*/ 91075 w 560568"/>
              <a:gd name="connsiteY27" fmla="*/ 111343 h 135260"/>
              <a:gd name="connsiteX28" fmla="*/ 106749 w 560568"/>
              <a:gd name="connsiteY28" fmla="*/ 45402 h 135260"/>
              <a:gd name="connsiteX29" fmla="*/ 127153 w 560568"/>
              <a:gd name="connsiteY29" fmla="*/ 50267 h 135260"/>
              <a:gd name="connsiteX30" fmla="*/ 109249 w 560568"/>
              <a:gd name="connsiteY30" fmla="*/ 111343 h 135260"/>
              <a:gd name="connsiteX31" fmla="*/ 134855 w 560568"/>
              <a:gd name="connsiteY31" fmla="*/ 111343 h 135260"/>
              <a:gd name="connsiteX32" fmla="*/ 134855 w 560568"/>
              <a:gd name="connsiteY32" fmla="*/ 128369 h 135260"/>
              <a:gd name="connsiteX33" fmla="*/ 44051 w 560568"/>
              <a:gd name="connsiteY33" fmla="*/ 128369 h 135260"/>
              <a:gd name="connsiteX34" fmla="*/ 72022 w 560568"/>
              <a:gd name="connsiteY34" fmla="*/ 47159 h 135260"/>
              <a:gd name="connsiteX35" fmla="*/ 84859 w 560568"/>
              <a:gd name="connsiteY35" fmla="*/ 100398 h 135260"/>
              <a:gd name="connsiteX36" fmla="*/ 65536 w 560568"/>
              <a:gd name="connsiteY36" fmla="*/ 104452 h 135260"/>
              <a:gd name="connsiteX37" fmla="*/ 54456 w 560568"/>
              <a:gd name="connsiteY37" fmla="*/ 51348 h 135260"/>
              <a:gd name="connsiteX38" fmla="*/ 146138 w 560568"/>
              <a:gd name="connsiteY38" fmla="*/ 116343 h 135260"/>
              <a:gd name="connsiteX39" fmla="*/ 142625 w 560568"/>
              <a:gd name="connsiteY39" fmla="*/ 96885 h 135260"/>
              <a:gd name="connsiteX40" fmla="*/ 158570 w 560568"/>
              <a:gd name="connsiteY40" fmla="*/ 93034 h 135260"/>
              <a:gd name="connsiteX41" fmla="*/ 158570 w 560568"/>
              <a:gd name="connsiteY41" fmla="*/ 51077 h 135260"/>
              <a:gd name="connsiteX42" fmla="*/ 143841 w 560568"/>
              <a:gd name="connsiteY42" fmla="*/ 51077 h 135260"/>
              <a:gd name="connsiteX43" fmla="*/ 143841 w 560568"/>
              <a:gd name="connsiteY43" fmla="*/ 32971 h 135260"/>
              <a:gd name="connsiteX44" fmla="*/ 158570 w 560568"/>
              <a:gd name="connsiteY44" fmla="*/ 32971 h 135260"/>
              <a:gd name="connsiteX45" fmla="*/ 158570 w 560568"/>
              <a:gd name="connsiteY45" fmla="*/ 811 h 135260"/>
              <a:gd name="connsiteX46" fmla="*/ 176541 w 560568"/>
              <a:gd name="connsiteY46" fmla="*/ 811 h 135260"/>
              <a:gd name="connsiteX47" fmla="*/ 176541 w 560568"/>
              <a:gd name="connsiteY47" fmla="*/ 32971 h 135260"/>
              <a:gd name="connsiteX48" fmla="*/ 189784 w 560568"/>
              <a:gd name="connsiteY48" fmla="*/ 32971 h 135260"/>
              <a:gd name="connsiteX49" fmla="*/ 189784 w 560568"/>
              <a:gd name="connsiteY49" fmla="*/ 51077 h 135260"/>
              <a:gd name="connsiteX50" fmla="*/ 176541 w 560568"/>
              <a:gd name="connsiteY50" fmla="*/ 51077 h 135260"/>
              <a:gd name="connsiteX51" fmla="*/ 176541 w 560568"/>
              <a:gd name="connsiteY51" fmla="*/ 88440 h 135260"/>
              <a:gd name="connsiteX52" fmla="*/ 189243 w 560568"/>
              <a:gd name="connsiteY52" fmla="*/ 84994 h 135260"/>
              <a:gd name="connsiteX53" fmla="*/ 189176 w 560568"/>
              <a:gd name="connsiteY53" fmla="*/ 97223 h 135260"/>
              <a:gd name="connsiteX54" fmla="*/ 195628 w 560568"/>
              <a:gd name="connsiteY54" fmla="*/ 75738 h 135260"/>
              <a:gd name="connsiteX55" fmla="*/ 198364 w 560568"/>
              <a:gd name="connsiteY55" fmla="*/ 24728 h 135260"/>
              <a:gd name="connsiteX56" fmla="*/ 189108 w 560568"/>
              <a:gd name="connsiteY56" fmla="*/ 24728 h 135260"/>
              <a:gd name="connsiteX57" fmla="*/ 189108 w 560568"/>
              <a:gd name="connsiteY57" fmla="*/ 8108 h 135260"/>
              <a:gd name="connsiteX58" fmla="*/ 263697 w 560568"/>
              <a:gd name="connsiteY58" fmla="*/ 8108 h 135260"/>
              <a:gd name="connsiteX59" fmla="*/ 263697 w 560568"/>
              <a:gd name="connsiteY59" fmla="*/ 23647 h 135260"/>
              <a:gd name="connsiteX60" fmla="*/ 253293 w 560568"/>
              <a:gd name="connsiteY60" fmla="*/ 44997 h 135260"/>
              <a:gd name="connsiteX61" fmla="*/ 272075 w 560568"/>
              <a:gd name="connsiteY61" fmla="*/ 44997 h 135260"/>
              <a:gd name="connsiteX62" fmla="*/ 272075 w 560568"/>
              <a:gd name="connsiteY62" fmla="*/ 60536 h 135260"/>
              <a:gd name="connsiteX63" fmla="*/ 252685 w 560568"/>
              <a:gd name="connsiteY63" fmla="*/ 100331 h 135260"/>
              <a:gd name="connsiteX64" fmla="*/ 277480 w 560568"/>
              <a:gd name="connsiteY64" fmla="*/ 115938 h 135260"/>
              <a:gd name="connsiteX65" fmla="*/ 265589 w 560568"/>
              <a:gd name="connsiteY65" fmla="*/ 132963 h 135260"/>
              <a:gd name="connsiteX66" fmla="*/ 239848 w 560568"/>
              <a:gd name="connsiteY66" fmla="*/ 114181 h 135260"/>
              <a:gd name="connsiteX67" fmla="*/ 211269 w 560568"/>
              <a:gd name="connsiteY67" fmla="*/ 134720 h 135260"/>
              <a:gd name="connsiteX68" fmla="*/ 199513 w 560568"/>
              <a:gd name="connsiteY68" fmla="*/ 118370 h 135260"/>
              <a:gd name="connsiteX69" fmla="*/ 227822 w 560568"/>
              <a:gd name="connsiteY69" fmla="*/ 99925 h 135260"/>
              <a:gd name="connsiteX70" fmla="*/ 212755 w 560568"/>
              <a:gd name="connsiteY70" fmla="*/ 70671 h 135260"/>
              <a:gd name="connsiteX71" fmla="*/ 186946 w 560568"/>
              <a:gd name="connsiteY71" fmla="*/ 134585 h 135260"/>
              <a:gd name="connsiteX72" fmla="*/ 174379 w 560568"/>
              <a:gd name="connsiteY72" fmla="*/ 118775 h 135260"/>
              <a:gd name="connsiteX73" fmla="*/ 184987 w 560568"/>
              <a:gd name="connsiteY73" fmla="*/ 105330 h 135260"/>
              <a:gd name="connsiteX74" fmla="*/ 146138 w 560568"/>
              <a:gd name="connsiteY74" fmla="*/ 116343 h 135260"/>
              <a:gd name="connsiteX75" fmla="*/ 215998 w 560568"/>
              <a:gd name="connsiteY75" fmla="*/ 31552 h 135260"/>
              <a:gd name="connsiteX76" fmla="*/ 240388 w 560568"/>
              <a:gd name="connsiteY76" fmla="*/ 86683 h 135260"/>
              <a:gd name="connsiteX77" fmla="*/ 253023 w 560568"/>
              <a:gd name="connsiteY77" fmla="*/ 61347 h 135260"/>
              <a:gd name="connsiteX78" fmla="*/ 233429 w 560568"/>
              <a:gd name="connsiteY78" fmla="*/ 61347 h 135260"/>
              <a:gd name="connsiteX79" fmla="*/ 233429 w 560568"/>
              <a:gd name="connsiteY79" fmla="*/ 44997 h 135260"/>
              <a:gd name="connsiteX80" fmla="*/ 242888 w 560568"/>
              <a:gd name="connsiteY80" fmla="*/ 24728 h 135260"/>
              <a:gd name="connsiteX81" fmla="*/ 216133 w 560568"/>
              <a:gd name="connsiteY81" fmla="*/ 24728 h 135260"/>
              <a:gd name="connsiteX82" fmla="*/ 420511 w 560568"/>
              <a:gd name="connsiteY82" fmla="*/ 50537 h 135260"/>
              <a:gd name="connsiteX83" fmla="*/ 407539 w 560568"/>
              <a:gd name="connsiteY83" fmla="*/ 67833 h 135260"/>
              <a:gd name="connsiteX84" fmla="*/ 397877 w 560568"/>
              <a:gd name="connsiteY84" fmla="*/ 59725 h 135260"/>
              <a:gd name="connsiteX85" fmla="*/ 395039 w 560568"/>
              <a:gd name="connsiteY85" fmla="*/ 111884 h 135260"/>
              <a:gd name="connsiteX86" fmla="*/ 388351 w 560568"/>
              <a:gd name="connsiteY86" fmla="*/ 125768 h 135260"/>
              <a:gd name="connsiteX87" fmla="*/ 372473 w 560568"/>
              <a:gd name="connsiteY87" fmla="*/ 130666 h 135260"/>
              <a:gd name="connsiteX88" fmla="*/ 346192 w 560568"/>
              <a:gd name="connsiteY88" fmla="*/ 130261 h 135260"/>
              <a:gd name="connsiteX89" fmla="*/ 343354 w 560568"/>
              <a:gd name="connsiteY89" fmla="*/ 109857 h 135260"/>
              <a:gd name="connsiteX90" fmla="*/ 368758 w 560568"/>
              <a:gd name="connsiteY90" fmla="*/ 111343 h 135260"/>
              <a:gd name="connsiteX91" fmla="*/ 374669 w 560568"/>
              <a:gd name="connsiteY91" fmla="*/ 107188 h 135260"/>
              <a:gd name="connsiteX92" fmla="*/ 376730 w 560568"/>
              <a:gd name="connsiteY92" fmla="*/ 73238 h 135260"/>
              <a:gd name="connsiteX93" fmla="*/ 343354 w 560568"/>
              <a:gd name="connsiteY93" fmla="*/ 73238 h 135260"/>
              <a:gd name="connsiteX94" fmla="*/ 337915 w 560568"/>
              <a:gd name="connsiteY94" fmla="*/ 102358 h 135260"/>
              <a:gd name="connsiteX95" fmla="*/ 324470 w 560568"/>
              <a:gd name="connsiteY95" fmla="*/ 120667 h 135260"/>
              <a:gd name="connsiteX96" fmla="*/ 301465 w 560568"/>
              <a:gd name="connsiteY96" fmla="*/ 134855 h 135260"/>
              <a:gd name="connsiteX97" fmla="*/ 287412 w 560568"/>
              <a:gd name="connsiteY97" fmla="*/ 117694 h 135260"/>
              <a:gd name="connsiteX98" fmla="*/ 307242 w 560568"/>
              <a:gd name="connsiteY98" fmla="*/ 107053 h 135260"/>
              <a:gd name="connsiteX99" fmla="*/ 318457 w 560568"/>
              <a:gd name="connsiteY99" fmla="*/ 94622 h 135260"/>
              <a:gd name="connsiteX100" fmla="*/ 323018 w 560568"/>
              <a:gd name="connsiteY100" fmla="*/ 73238 h 135260"/>
              <a:gd name="connsiteX101" fmla="*/ 303762 w 560568"/>
              <a:gd name="connsiteY101" fmla="*/ 73238 h 135260"/>
              <a:gd name="connsiteX102" fmla="*/ 303762 w 560568"/>
              <a:gd name="connsiteY102" fmla="*/ 62496 h 135260"/>
              <a:gd name="connsiteX103" fmla="*/ 296871 w 560568"/>
              <a:gd name="connsiteY103" fmla="*/ 67428 h 135260"/>
              <a:gd name="connsiteX104" fmla="*/ 284574 w 560568"/>
              <a:gd name="connsiteY104" fmla="*/ 52158 h 135260"/>
              <a:gd name="connsiteX105" fmla="*/ 330652 w 560568"/>
              <a:gd name="connsiteY105" fmla="*/ 1081 h 135260"/>
              <a:gd name="connsiteX106" fmla="*/ 348759 w 560568"/>
              <a:gd name="connsiteY106" fmla="*/ 8918 h 135260"/>
              <a:gd name="connsiteX107" fmla="*/ 313288 w 560568"/>
              <a:gd name="connsiteY107" fmla="*/ 54591 h 135260"/>
              <a:gd name="connsiteX108" fmla="*/ 392337 w 560568"/>
              <a:gd name="connsiteY108" fmla="*/ 54591 h 135260"/>
              <a:gd name="connsiteX109" fmla="*/ 358083 w 560568"/>
              <a:gd name="connsiteY109" fmla="*/ 9999 h 135260"/>
              <a:gd name="connsiteX110" fmla="*/ 374838 w 560568"/>
              <a:gd name="connsiteY110" fmla="*/ 1351 h 135260"/>
              <a:gd name="connsiteX111" fmla="*/ 420511 w 560568"/>
              <a:gd name="connsiteY111" fmla="*/ 50537 h 135260"/>
              <a:gd name="connsiteX112" fmla="*/ 432875 w 560568"/>
              <a:gd name="connsiteY112" fmla="*/ 30538 h 135260"/>
              <a:gd name="connsiteX113" fmla="*/ 464224 w 560568"/>
              <a:gd name="connsiteY113" fmla="*/ 30538 h 135260"/>
              <a:gd name="connsiteX114" fmla="*/ 443820 w 560568"/>
              <a:gd name="connsiteY114" fmla="*/ 13783 h 135260"/>
              <a:gd name="connsiteX115" fmla="*/ 453954 w 560568"/>
              <a:gd name="connsiteY115" fmla="*/ 2567 h 135260"/>
              <a:gd name="connsiteX116" fmla="*/ 478277 w 560568"/>
              <a:gd name="connsiteY116" fmla="*/ 20404 h 135260"/>
              <a:gd name="connsiteX117" fmla="*/ 468413 w 560568"/>
              <a:gd name="connsiteY117" fmla="*/ 30538 h 135260"/>
              <a:gd name="connsiteX118" fmla="*/ 485438 w 560568"/>
              <a:gd name="connsiteY118" fmla="*/ 30538 h 135260"/>
              <a:gd name="connsiteX119" fmla="*/ 485438 w 560568"/>
              <a:gd name="connsiteY119" fmla="*/ 1351 h 135260"/>
              <a:gd name="connsiteX120" fmla="*/ 503815 w 560568"/>
              <a:gd name="connsiteY120" fmla="*/ 1351 h 135260"/>
              <a:gd name="connsiteX121" fmla="*/ 503815 w 560568"/>
              <a:gd name="connsiteY121" fmla="*/ 30538 h 135260"/>
              <a:gd name="connsiteX122" fmla="*/ 522057 w 560568"/>
              <a:gd name="connsiteY122" fmla="*/ 30538 h 135260"/>
              <a:gd name="connsiteX123" fmla="*/ 513004 w 560568"/>
              <a:gd name="connsiteY123" fmla="*/ 21485 h 135260"/>
              <a:gd name="connsiteX124" fmla="*/ 536110 w 560568"/>
              <a:gd name="connsiteY124" fmla="*/ 2297 h 135260"/>
              <a:gd name="connsiteX125" fmla="*/ 548137 w 560568"/>
              <a:gd name="connsiteY125" fmla="*/ 13783 h 135260"/>
              <a:gd name="connsiteX126" fmla="*/ 527057 w 560568"/>
              <a:gd name="connsiteY126" fmla="*/ 30538 h 135260"/>
              <a:gd name="connsiteX127" fmla="*/ 556920 w 560568"/>
              <a:gd name="connsiteY127" fmla="*/ 30538 h 135260"/>
              <a:gd name="connsiteX128" fmla="*/ 556920 w 560568"/>
              <a:gd name="connsiteY128" fmla="*/ 46483 h 135260"/>
              <a:gd name="connsiteX129" fmla="*/ 510572 w 560568"/>
              <a:gd name="connsiteY129" fmla="*/ 46483 h 135260"/>
              <a:gd name="connsiteX130" fmla="*/ 555974 w 560568"/>
              <a:gd name="connsiteY130" fmla="*/ 63239 h 135260"/>
              <a:gd name="connsiteX131" fmla="*/ 548407 w 560568"/>
              <a:gd name="connsiteY131" fmla="*/ 78508 h 135260"/>
              <a:gd name="connsiteX132" fmla="*/ 503815 w 560568"/>
              <a:gd name="connsiteY132" fmla="*/ 58644 h 135260"/>
              <a:gd name="connsiteX133" fmla="*/ 503815 w 560568"/>
              <a:gd name="connsiteY133" fmla="*/ 69725 h 135260"/>
              <a:gd name="connsiteX134" fmla="*/ 485438 w 560568"/>
              <a:gd name="connsiteY134" fmla="*/ 69725 h 135260"/>
              <a:gd name="connsiteX135" fmla="*/ 485438 w 560568"/>
              <a:gd name="connsiteY135" fmla="*/ 57158 h 135260"/>
              <a:gd name="connsiteX136" fmla="*/ 443279 w 560568"/>
              <a:gd name="connsiteY136" fmla="*/ 78238 h 135260"/>
              <a:gd name="connsiteX137" fmla="*/ 434361 w 560568"/>
              <a:gd name="connsiteY137" fmla="*/ 61752 h 135260"/>
              <a:gd name="connsiteX138" fmla="*/ 474493 w 560568"/>
              <a:gd name="connsiteY138" fmla="*/ 46483 h 135260"/>
              <a:gd name="connsiteX139" fmla="*/ 432875 w 560568"/>
              <a:gd name="connsiteY139" fmla="*/ 46483 h 135260"/>
              <a:gd name="connsiteX140" fmla="*/ 430577 w 560568"/>
              <a:gd name="connsiteY140" fmla="*/ 81346 h 135260"/>
              <a:gd name="connsiteX141" fmla="*/ 484492 w 560568"/>
              <a:gd name="connsiteY141" fmla="*/ 81346 h 135260"/>
              <a:gd name="connsiteX142" fmla="*/ 485168 w 560568"/>
              <a:gd name="connsiteY142" fmla="*/ 73508 h 135260"/>
              <a:gd name="connsiteX143" fmla="*/ 503680 w 560568"/>
              <a:gd name="connsiteY143" fmla="*/ 73508 h 135260"/>
              <a:gd name="connsiteX144" fmla="*/ 502734 w 560568"/>
              <a:gd name="connsiteY144" fmla="*/ 81346 h 135260"/>
              <a:gd name="connsiteX145" fmla="*/ 559352 w 560568"/>
              <a:gd name="connsiteY145" fmla="*/ 81346 h 135260"/>
              <a:gd name="connsiteX146" fmla="*/ 559352 w 560568"/>
              <a:gd name="connsiteY146" fmla="*/ 97831 h 135260"/>
              <a:gd name="connsiteX147" fmla="*/ 512463 w 560568"/>
              <a:gd name="connsiteY147" fmla="*/ 97831 h 135260"/>
              <a:gd name="connsiteX148" fmla="*/ 560568 w 560568"/>
              <a:gd name="connsiteY148" fmla="*/ 117965 h 135260"/>
              <a:gd name="connsiteX149" fmla="*/ 548542 w 560568"/>
              <a:gd name="connsiteY149" fmla="*/ 135261 h 135260"/>
              <a:gd name="connsiteX150" fmla="*/ 495438 w 560568"/>
              <a:gd name="connsiteY150" fmla="*/ 100128 h 135260"/>
              <a:gd name="connsiteX151" fmla="*/ 440712 w 560568"/>
              <a:gd name="connsiteY151" fmla="*/ 134855 h 135260"/>
              <a:gd name="connsiteX152" fmla="*/ 429361 w 560568"/>
              <a:gd name="connsiteY152" fmla="*/ 118370 h 135260"/>
              <a:gd name="connsiteX153" fmla="*/ 478006 w 560568"/>
              <a:gd name="connsiteY153" fmla="*/ 97831 h 135260"/>
              <a:gd name="connsiteX154" fmla="*/ 430577 w 560568"/>
              <a:gd name="connsiteY154" fmla="*/ 97831 h 13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560568" h="135260">
                <a:moveTo>
                  <a:pt x="51213" y="23106"/>
                </a:moveTo>
                <a:lnTo>
                  <a:pt x="82764" y="23106"/>
                </a:lnTo>
                <a:cubicBezTo>
                  <a:pt x="80737" y="17611"/>
                  <a:pt x="78238" y="11666"/>
                  <a:pt x="75265" y="5270"/>
                </a:cubicBezTo>
                <a:lnTo>
                  <a:pt x="94723" y="0"/>
                </a:lnTo>
                <a:cubicBezTo>
                  <a:pt x="97966" y="6486"/>
                  <a:pt x="101028" y="13152"/>
                  <a:pt x="103912" y="19999"/>
                </a:cubicBezTo>
                <a:lnTo>
                  <a:pt x="92223" y="23106"/>
                </a:lnTo>
                <a:lnTo>
                  <a:pt x="130801" y="23106"/>
                </a:lnTo>
                <a:lnTo>
                  <a:pt x="130801" y="40132"/>
                </a:lnTo>
                <a:lnTo>
                  <a:pt x="51213" y="40132"/>
                </a:lnTo>
                <a:close/>
                <a:moveTo>
                  <a:pt x="3513" y="118235"/>
                </a:moveTo>
                <a:lnTo>
                  <a:pt x="0" y="98912"/>
                </a:lnTo>
                <a:lnTo>
                  <a:pt x="16080" y="95196"/>
                </a:lnTo>
                <a:lnTo>
                  <a:pt x="16080" y="50942"/>
                </a:lnTo>
                <a:lnTo>
                  <a:pt x="1351" y="50942"/>
                </a:lnTo>
                <a:lnTo>
                  <a:pt x="1351" y="32835"/>
                </a:lnTo>
                <a:lnTo>
                  <a:pt x="16080" y="32835"/>
                </a:lnTo>
                <a:lnTo>
                  <a:pt x="16080" y="811"/>
                </a:lnTo>
                <a:lnTo>
                  <a:pt x="34592" y="811"/>
                </a:lnTo>
                <a:lnTo>
                  <a:pt x="34592" y="32835"/>
                </a:lnTo>
                <a:lnTo>
                  <a:pt x="47834" y="32835"/>
                </a:lnTo>
                <a:lnTo>
                  <a:pt x="47834" y="50942"/>
                </a:lnTo>
                <a:lnTo>
                  <a:pt x="34592" y="50942"/>
                </a:lnTo>
                <a:lnTo>
                  <a:pt x="34592" y="90669"/>
                </a:lnTo>
                <a:lnTo>
                  <a:pt x="49726" y="86886"/>
                </a:lnTo>
                <a:cubicBezTo>
                  <a:pt x="49546" y="92020"/>
                  <a:pt x="49546" y="98416"/>
                  <a:pt x="49726" y="106074"/>
                </a:cubicBezTo>
                <a:cubicBezTo>
                  <a:pt x="33511" y="110127"/>
                  <a:pt x="18107" y="114181"/>
                  <a:pt x="3513" y="118235"/>
                </a:cubicBezTo>
                <a:close/>
                <a:moveTo>
                  <a:pt x="44051" y="111343"/>
                </a:moveTo>
                <a:lnTo>
                  <a:pt x="91075" y="111343"/>
                </a:lnTo>
                <a:cubicBezTo>
                  <a:pt x="97650" y="89048"/>
                  <a:pt x="102875" y="67067"/>
                  <a:pt x="106749" y="45402"/>
                </a:cubicBezTo>
                <a:lnTo>
                  <a:pt x="127153" y="50267"/>
                </a:lnTo>
                <a:lnTo>
                  <a:pt x="109249" y="111343"/>
                </a:lnTo>
                <a:lnTo>
                  <a:pt x="134855" y="111343"/>
                </a:lnTo>
                <a:lnTo>
                  <a:pt x="134855" y="128369"/>
                </a:lnTo>
                <a:lnTo>
                  <a:pt x="44051" y="128369"/>
                </a:lnTo>
                <a:close/>
                <a:moveTo>
                  <a:pt x="72022" y="47159"/>
                </a:moveTo>
                <a:cubicBezTo>
                  <a:pt x="76526" y="63824"/>
                  <a:pt x="80805" y="81571"/>
                  <a:pt x="84859" y="100398"/>
                </a:cubicBezTo>
                <a:lnTo>
                  <a:pt x="65536" y="104452"/>
                </a:lnTo>
                <a:cubicBezTo>
                  <a:pt x="62653" y="87336"/>
                  <a:pt x="58960" y="69634"/>
                  <a:pt x="54456" y="51348"/>
                </a:cubicBezTo>
                <a:close/>
                <a:moveTo>
                  <a:pt x="146138" y="116343"/>
                </a:moveTo>
                <a:lnTo>
                  <a:pt x="142625" y="96885"/>
                </a:lnTo>
                <a:cubicBezTo>
                  <a:pt x="146814" y="95939"/>
                  <a:pt x="152129" y="94655"/>
                  <a:pt x="158570" y="93034"/>
                </a:cubicBezTo>
                <a:lnTo>
                  <a:pt x="158570" y="51077"/>
                </a:lnTo>
                <a:lnTo>
                  <a:pt x="143841" y="51077"/>
                </a:lnTo>
                <a:lnTo>
                  <a:pt x="143841" y="32971"/>
                </a:lnTo>
                <a:lnTo>
                  <a:pt x="158570" y="32971"/>
                </a:lnTo>
                <a:lnTo>
                  <a:pt x="158570" y="811"/>
                </a:lnTo>
                <a:lnTo>
                  <a:pt x="176541" y="811"/>
                </a:lnTo>
                <a:lnTo>
                  <a:pt x="176541" y="32971"/>
                </a:lnTo>
                <a:lnTo>
                  <a:pt x="189784" y="32971"/>
                </a:lnTo>
                <a:lnTo>
                  <a:pt x="189784" y="51077"/>
                </a:lnTo>
                <a:lnTo>
                  <a:pt x="176541" y="51077"/>
                </a:lnTo>
                <a:lnTo>
                  <a:pt x="176541" y="88440"/>
                </a:lnTo>
                <a:lnTo>
                  <a:pt x="189243" y="84994"/>
                </a:lnTo>
                <a:cubicBezTo>
                  <a:pt x="189153" y="87561"/>
                  <a:pt x="189130" y="91637"/>
                  <a:pt x="189176" y="97223"/>
                </a:cubicBezTo>
                <a:cubicBezTo>
                  <a:pt x="191878" y="91097"/>
                  <a:pt x="194028" y="83935"/>
                  <a:pt x="195628" y="75738"/>
                </a:cubicBezTo>
                <a:cubicBezTo>
                  <a:pt x="197227" y="67540"/>
                  <a:pt x="198139" y="50537"/>
                  <a:pt x="198364" y="24728"/>
                </a:cubicBezTo>
                <a:lnTo>
                  <a:pt x="189108" y="24728"/>
                </a:lnTo>
                <a:lnTo>
                  <a:pt x="189108" y="8108"/>
                </a:lnTo>
                <a:lnTo>
                  <a:pt x="263697" y="8108"/>
                </a:lnTo>
                <a:lnTo>
                  <a:pt x="263697" y="23647"/>
                </a:lnTo>
                <a:lnTo>
                  <a:pt x="253293" y="44997"/>
                </a:lnTo>
                <a:lnTo>
                  <a:pt x="272075" y="44997"/>
                </a:lnTo>
                <a:lnTo>
                  <a:pt x="272075" y="60536"/>
                </a:lnTo>
                <a:cubicBezTo>
                  <a:pt x="268472" y="75175"/>
                  <a:pt x="262008" y="88440"/>
                  <a:pt x="252685" y="100331"/>
                </a:cubicBezTo>
                <a:cubicBezTo>
                  <a:pt x="260071" y="107042"/>
                  <a:pt x="268336" y="112244"/>
                  <a:pt x="277480" y="115938"/>
                </a:cubicBezTo>
                <a:cubicBezTo>
                  <a:pt x="272345" y="122694"/>
                  <a:pt x="268381" y="128369"/>
                  <a:pt x="265589" y="132963"/>
                </a:cubicBezTo>
                <a:cubicBezTo>
                  <a:pt x="255905" y="127874"/>
                  <a:pt x="247324" y="121613"/>
                  <a:pt x="239848" y="114181"/>
                </a:cubicBezTo>
                <a:cubicBezTo>
                  <a:pt x="231695" y="121703"/>
                  <a:pt x="222168" y="128549"/>
                  <a:pt x="211269" y="134720"/>
                </a:cubicBezTo>
                <a:cubicBezTo>
                  <a:pt x="207034" y="127694"/>
                  <a:pt x="203116" y="122243"/>
                  <a:pt x="199513" y="118370"/>
                </a:cubicBezTo>
                <a:cubicBezTo>
                  <a:pt x="210593" y="112739"/>
                  <a:pt x="220029" y="106591"/>
                  <a:pt x="227822" y="99925"/>
                </a:cubicBezTo>
                <a:cubicBezTo>
                  <a:pt x="221786" y="91277"/>
                  <a:pt x="216763" y="81525"/>
                  <a:pt x="212755" y="70671"/>
                </a:cubicBezTo>
                <a:cubicBezTo>
                  <a:pt x="210097" y="97290"/>
                  <a:pt x="201494" y="118595"/>
                  <a:pt x="186946" y="134585"/>
                </a:cubicBezTo>
                <a:cubicBezTo>
                  <a:pt x="182622" y="128459"/>
                  <a:pt x="178433" y="123189"/>
                  <a:pt x="174379" y="118775"/>
                </a:cubicBezTo>
                <a:cubicBezTo>
                  <a:pt x="178433" y="114857"/>
                  <a:pt x="181969" y="110375"/>
                  <a:pt x="184987" y="105330"/>
                </a:cubicBezTo>
                <a:cubicBezTo>
                  <a:pt x="173141" y="108483"/>
                  <a:pt x="160191" y="112154"/>
                  <a:pt x="146138" y="116343"/>
                </a:cubicBezTo>
                <a:close/>
                <a:moveTo>
                  <a:pt x="215998" y="31552"/>
                </a:moveTo>
                <a:cubicBezTo>
                  <a:pt x="221718" y="54118"/>
                  <a:pt x="229848" y="72495"/>
                  <a:pt x="240388" y="86683"/>
                </a:cubicBezTo>
                <a:cubicBezTo>
                  <a:pt x="246469" y="78846"/>
                  <a:pt x="250680" y="70400"/>
                  <a:pt x="253023" y="61347"/>
                </a:cubicBezTo>
                <a:lnTo>
                  <a:pt x="233429" y="61347"/>
                </a:lnTo>
                <a:lnTo>
                  <a:pt x="233429" y="44997"/>
                </a:lnTo>
                <a:lnTo>
                  <a:pt x="242888" y="24728"/>
                </a:lnTo>
                <a:lnTo>
                  <a:pt x="216133" y="24728"/>
                </a:lnTo>
                <a:close/>
                <a:moveTo>
                  <a:pt x="420511" y="50537"/>
                </a:moveTo>
                <a:cubicBezTo>
                  <a:pt x="416727" y="55221"/>
                  <a:pt x="412403" y="60986"/>
                  <a:pt x="407539" y="67833"/>
                </a:cubicBezTo>
                <a:cubicBezTo>
                  <a:pt x="404205" y="65220"/>
                  <a:pt x="400985" y="62518"/>
                  <a:pt x="397877" y="59725"/>
                </a:cubicBezTo>
                <a:cubicBezTo>
                  <a:pt x="396661" y="88507"/>
                  <a:pt x="395715" y="105893"/>
                  <a:pt x="395039" y="111884"/>
                </a:cubicBezTo>
                <a:cubicBezTo>
                  <a:pt x="394364" y="117874"/>
                  <a:pt x="392134" y="122502"/>
                  <a:pt x="388351" y="125768"/>
                </a:cubicBezTo>
                <a:cubicBezTo>
                  <a:pt x="384567" y="129033"/>
                  <a:pt x="379275" y="130666"/>
                  <a:pt x="372473" y="130666"/>
                </a:cubicBezTo>
                <a:cubicBezTo>
                  <a:pt x="363195" y="130666"/>
                  <a:pt x="354434" y="130531"/>
                  <a:pt x="346192" y="130261"/>
                </a:cubicBezTo>
                <a:cubicBezTo>
                  <a:pt x="345381" y="122784"/>
                  <a:pt x="344435" y="115982"/>
                  <a:pt x="343354" y="109857"/>
                </a:cubicBezTo>
                <a:cubicBezTo>
                  <a:pt x="355064" y="110848"/>
                  <a:pt x="363532" y="111343"/>
                  <a:pt x="368758" y="111343"/>
                </a:cubicBezTo>
                <a:cubicBezTo>
                  <a:pt x="371865" y="111343"/>
                  <a:pt x="373836" y="109958"/>
                  <a:pt x="374669" y="107188"/>
                </a:cubicBezTo>
                <a:cubicBezTo>
                  <a:pt x="375502" y="104418"/>
                  <a:pt x="376189" y="93101"/>
                  <a:pt x="376730" y="73238"/>
                </a:cubicBezTo>
                <a:lnTo>
                  <a:pt x="343354" y="73238"/>
                </a:lnTo>
                <a:cubicBezTo>
                  <a:pt x="342588" y="85895"/>
                  <a:pt x="340775" y="95601"/>
                  <a:pt x="337915" y="102358"/>
                </a:cubicBezTo>
                <a:cubicBezTo>
                  <a:pt x="335055" y="109114"/>
                  <a:pt x="330573" y="115217"/>
                  <a:pt x="324470" y="120667"/>
                </a:cubicBezTo>
                <a:cubicBezTo>
                  <a:pt x="318367" y="126117"/>
                  <a:pt x="310698" y="130846"/>
                  <a:pt x="301465" y="134855"/>
                </a:cubicBezTo>
                <a:cubicBezTo>
                  <a:pt x="295879" y="127378"/>
                  <a:pt x="291195" y="121658"/>
                  <a:pt x="287412" y="117694"/>
                </a:cubicBezTo>
                <a:cubicBezTo>
                  <a:pt x="295429" y="114496"/>
                  <a:pt x="302039" y="110949"/>
                  <a:pt x="307242" y="107053"/>
                </a:cubicBezTo>
                <a:cubicBezTo>
                  <a:pt x="312444" y="103157"/>
                  <a:pt x="316182" y="99013"/>
                  <a:pt x="318457" y="94622"/>
                </a:cubicBezTo>
                <a:cubicBezTo>
                  <a:pt x="320731" y="90230"/>
                  <a:pt x="322252" y="83102"/>
                  <a:pt x="323018" y="73238"/>
                </a:cubicBezTo>
                <a:lnTo>
                  <a:pt x="303762" y="73238"/>
                </a:lnTo>
                <a:lnTo>
                  <a:pt x="303762" y="62496"/>
                </a:lnTo>
                <a:cubicBezTo>
                  <a:pt x="301510" y="64207"/>
                  <a:pt x="299213" y="65851"/>
                  <a:pt x="296871" y="67428"/>
                </a:cubicBezTo>
                <a:cubicBezTo>
                  <a:pt x="292727" y="61572"/>
                  <a:pt x="288628" y="56482"/>
                  <a:pt x="284574" y="52158"/>
                </a:cubicBezTo>
                <a:cubicBezTo>
                  <a:pt x="304933" y="37835"/>
                  <a:pt x="320292" y="20809"/>
                  <a:pt x="330652" y="1081"/>
                </a:cubicBezTo>
                <a:lnTo>
                  <a:pt x="348759" y="8918"/>
                </a:lnTo>
                <a:cubicBezTo>
                  <a:pt x="339345" y="26665"/>
                  <a:pt x="327521" y="41889"/>
                  <a:pt x="313288" y="54591"/>
                </a:cubicBezTo>
                <a:lnTo>
                  <a:pt x="392337" y="54591"/>
                </a:lnTo>
                <a:cubicBezTo>
                  <a:pt x="378509" y="41258"/>
                  <a:pt x="367090" y="26394"/>
                  <a:pt x="358083" y="9999"/>
                </a:cubicBezTo>
                <a:lnTo>
                  <a:pt x="374838" y="1351"/>
                </a:lnTo>
                <a:cubicBezTo>
                  <a:pt x="386369" y="21260"/>
                  <a:pt x="401593" y="37655"/>
                  <a:pt x="420511" y="50537"/>
                </a:cubicBezTo>
                <a:close/>
                <a:moveTo>
                  <a:pt x="432875" y="30538"/>
                </a:moveTo>
                <a:lnTo>
                  <a:pt x="464224" y="30538"/>
                </a:lnTo>
                <a:cubicBezTo>
                  <a:pt x="457557" y="24863"/>
                  <a:pt x="450756" y="19278"/>
                  <a:pt x="443820" y="13783"/>
                </a:cubicBezTo>
                <a:lnTo>
                  <a:pt x="453954" y="2567"/>
                </a:lnTo>
                <a:cubicBezTo>
                  <a:pt x="461971" y="8062"/>
                  <a:pt x="470079" y="14008"/>
                  <a:pt x="478277" y="20404"/>
                </a:cubicBezTo>
                <a:cubicBezTo>
                  <a:pt x="478186" y="20584"/>
                  <a:pt x="474899" y="23962"/>
                  <a:pt x="468413" y="30538"/>
                </a:cubicBezTo>
                <a:lnTo>
                  <a:pt x="485438" y="30538"/>
                </a:lnTo>
                <a:lnTo>
                  <a:pt x="485438" y="1351"/>
                </a:lnTo>
                <a:lnTo>
                  <a:pt x="503815" y="1351"/>
                </a:lnTo>
                <a:lnTo>
                  <a:pt x="503815" y="30538"/>
                </a:lnTo>
                <a:lnTo>
                  <a:pt x="522057" y="30538"/>
                </a:lnTo>
                <a:lnTo>
                  <a:pt x="513004" y="21485"/>
                </a:lnTo>
                <a:cubicBezTo>
                  <a:pt x="519850" y="15990"/>
                  <a:pt x="527552" y="9594"/>
                  <a:pt x="536110" y="2297"/>
                </a:cubicBezTo>
                <a:lnTo>
                  <a:pt x="548137" y="13783"/>
                </a:lnTo>
                <a:cubicBezTo>
                  <a:pt x="540570" y="19999"/>
                  <a:pt x="533543" y="25584"/>
                  <a:pt x="527057" y="30538"/>
                </a:cubicBezTo>
                <a:lnTo>
                  <a:pt x="556920" y="30538"/>
                </a:lnTo>
                <a:lnTo>
                  <a:pt x="556920" y="46483"/>
                </a:lnTo>
                <a:lnTo>
                  <a:pt x="510572" y="46483"/>
                </a:lnTo>
                <a:cubicBezTo>
                  <a:pt x="527057" y="52338"/>
                  <a:pt x="542191" y="57924"/>
                  <a:pt x="555974" y="63239"/>
                </a:cubicBezTo>
                <a:lnTo>
                  <a:pt x="548407" y="78508"/>
                </a:lnTo>
                <a:cubicBezTo>
                  <a:pt x="536425" y="72923"/>
                  <a:pt x="521562" y="66301"/>
                  <a:pt x="503815" y="58644"/>
                </a:cubicBezTo>
                <a:lnTo>
                  <a:pt x="503815" y="69725"/>
                </a:lnTo>
                <a:lnTo>
                  <a:pt x="485438" y="69725"/>
                </a:lnTo>
                <a:lnTo>
                  <a:pt x="485438" y="57158"/>
                </a:lnTo>
                <a:cubicBezTo>
                  <a:pt x="474988" y="65896"/>
                  <a:pt x="460935" y="72923"/>
                  <a:pt x="443279" y="78238"/>
                </a:cubicBezTo>
                <a:cubicBezTo>
                  <a:pt x="440847" y="72833"/>
                  <a:pt x="437874" y="67337"/>
                  <a:pt x="434361" y="61752"/>
                </a:cubicBezTo>
                <a:cubicBezTo>
                  <a:pt x="451476" y="58329"/>
                  <a:pt x="464854" y="53239"/>
                  <a:pt x="474493" y="46483"/>
                </a:cubicBezTo>
                <a:lnTo>
                  <a:pt x="432875" y="46483"/>
                </a:lnTo>
                <a:close/>
                <a:moveTo>
                  <a:pt x="430577" y="81346"/>
                </a:moveTo>
                <a:lnTo>
                  <a:pt x="484492" y="81346"/>
                </a:lnTo>
                <a:cubicBezTo>
                  <a:pt x="484852" y="78913"/>
                  <a:pt x="485078" y="76301"/>
                  <a:pt x="485168" y="73508"/>
                </a:cubicBezTo>
                <a:lnTo>
                  <a:pt x="503680" y="73508"/>
                </a:lnTo>
                <a:cubicBezTo>
                  <a:pt x="503410" y="76301"/>
                  <a:pt x="503094" y="78913"/>
                  <a:pt x="502734" y="81346"/>
                </a:cubicBezTo>
                <a:lnTo>
                  <a:pt x="559352" y="81346"/>
                </a:lnTo>
                <a:lnTo>
                  <a:pt x="559352" y="97831"/>
                </a:lnTo>
                <a:lnTo>
                  <a:pt x="512463" y="97831"/>
                </a:lnTo>
                <a:cubicBezTo>
                  <a:pt x="523633" y="109001"/>
                  <a:pt x="539669" y="115712"/>
                  <a:pt x="560568" y="117965"/>
                </a:cubicBezTo>
                <a:cubicBezTo>
                  <a:pt x="555163" y="125351"/>
                  <a:pt x="551154" y="131117"/>
                  <a:pt x="548542" y="135261"/>
                </a:cubicBezTo>
                <a:cubicBezTo>
                  <a:pt x="524399" y="130036"/>
                  <a:pt x="506698" y="118325"/>
                  <a:pt x="495438" y="100128"/>
                </a:cubicBezTo>
                <a:cubicBezTo>
                  <a:pt x="490033" y="115893"/>
                  <a:pt x="471791" y="127468"/>
                  <a:pt x="440712" y="134855"/>
                </a:cubicBezTo>
                <a:cubicBezTo>
                  <a:pt x="436297" y="127919"/>
                  <a:pt x="432514" y="122424"/>
                  <a:pt x="429361" y="118370"/>
                </a:cubicBezTo>
                <a:cubicBezTo>
                  <a:pt x="453503" y="114857"/>
                  <a:pt x="469718" y="108010"/>
                  <a:pt x="478006" y="97831"/>
                </a:cubicBezTo>
                <a:lnTo>
                  <a:pt x="430577" y="97831"/>
                </a:lnTo>
                <a:close/>
              </a:path>
            </a:pathLst>
          </a:custGeom>
          <a:solidFill>
            <a:srgbClr val="000000"/>
          </a:solidFill>
          <a:ln w="12030" cap="flat">
            <a:noFill/>
            <a:prstDash val="solid"/>
            <a:miter/>
          </a:ln>
        </p:spPr>
        <p:txBody>
          <a:bodyPr rtlCol="0" anchor="ctr"/>
          <a:lstStyle/>
          <a:p>
            <a:endParaRPr lang="zh-CN" altLang="en-US"/>
          </a:p>
        </p:txBody>
      </p:sp>
      <p:sp>
        <p:nvSpPr>
          <p:cNvPr id="181" name="任意多边形: 形状 180">
            <a:extLst>
              <a:ext uri="{FF2B5EF4-FFF2-40B4-BE49-F238E27FC236}">
                <a16:creationId xmlns:a16="http://schemas.microsoft.com/office/drawing/2014/main" id="{E2A6BF39-0A2C-4B1D-9442-9FB842B11CE6}"/>
              </a:ext>
            </a:extLst>
          </p:cNvPr>
          <p:cNvSpPr/>
          <p:nvPr/>
        </p:nvSpPr>
        <p:spPr>
          <a:xfrm>
            <a:off x="9604877" y="5202270"/>
            <a:ext cx="697858" cy="12032"/>
          </a:xfrm>
          <a:custGeom>
            <a:avLst/>
            <a:gdLst>
              <a:gd name="connsiteX0" fmla="*/ 0 w 697858"/>
              <a:gd name="connsiteY0" fmla="*/ 0 h 12032"/>
              <a:gd name="connsiteX1" fmla="*/ 697859 w 697858"/>
              <a:gd name="connsiteY1" fmla="*/ 0 h 12032"/>
            </a:gdLst>
            <a:ahLst/>
            <a:cxnLst>
              <a:cxn ang="0">
                <a:pos x="connsiteX0" y="connsiteY0"/>
              </a:cxn>
              <a:cxn ang="0">
                <a:pos x="connsiteX1" y="connsiteY1"/>
              </a:cxn>
            </a:cxnLst>
            <a:rect l="l" t="t" r="r" b="b"/>
            <a:pathLst>
              <a:path w="697858" h="12032">
                <a:moveTo>
                  <a:pt x="0" y="0"/>
                </a:moveTo>
                <a:lnTo>
                  <a:pt x="697859" y="0"/>
                </a:lnTo>
                <a:close/>
              </a:path>
            </a:pathLst>
          </a:custGeom>
          <a:noFill/>
          <a:ln w="36091" cap="flat">
            <a:solidFill>
              <a:srgbClr val="038003"/>
            </a:solidFill>
            <a:prstDash val="solid"/>
            <a:miter/>
          </a:ln>
        </p:spPr>
        <p:txBody>
          <a:bodyPr rtlCol="0" anchor="ctr"/>
          <a:lstStyle/>
          <a:p>
            <a:endParaRPr lang="zh-CN" altLang="en-US"/>
          </a:p>
        </p:txBody>
      </p:sp>
      <p:sp>
        <p:nvSpPr>
          <p:cNvPr id="182" name="任意多边形: 形状 181">
            <a:extLst>
              <a:ext uri="{FF2B5EF4-FFF2-40B4-BE49-F238E27FC236}">
                <a16:creationId xmlns:a16="http://schemas.microsoft.com/office/drawing/2014/main" id="{303849F0-8DD5-4AE6-A482-5212AFD94385}"/>
              </a:ext>
            </a:extLst>
          </p:cNvPr>
          <p:cNvSpPr/>
          <p:nvPr/>
        </p:nvSpPr>
        <p:spPr>
          <a:xfrm>
            <a:off x="9750510" y="4984645"/>
            <a:ext cx="406592" cy="134449"/>
          </a:xfrm>
          <a:custGeom>
            <a:avLst/>
            <a:gdLst>
              <a:gd name="connsiteX0" fmla="*/ 88642 w 406592"/>
              <a:gd name="connsiteY0" fmla="*/ 111479 h 134449"/>
              <a:gd name="connsiteX1" fmla="*/ 72968 w 406592"/>
              <a:gd name="connsiteY1" fmla="*/ 111479 h 134449"/>
              <a:gd name="connsiteX2" fmla="*/ 72968 w 406592"/>
              <a:gd name="connsiteY2" fmla="*/ 59455 h 134449"/>
              <a:gd name="connsiteX3" fmla="*/ 66887 w 406592"/>
              <a:gd name="connsiteY3" fmla="*/ 65671 h 134449"/>
              <a:gd name="connsiteX4" fmla="*/ 61617 w 406592"/>
              <a:gd name="connsiteY4" fmla="*/ 58374 h 134449"/>
              <a:gd name="connsiteX5" fmla="*/ 61617 w 406592"/>
              <a:gd name="connsiteY5" fmla="*/ 104857 h 134449"/>
              <a:gd name="connsiteX6" fmla="*/ 70806 w 406592"/>
              <a:gd name="connsiteY6" fmla="*/ 111647 h 134449"/>
              <a:gd name="connsiteX7" fmla="*/ 83271 w 406592"/>
              <a:gd name="connsiteY7" fmla="*/ 114418 h 134449"/>
              <a:gd name="connsiteX8" fmla="*/ 103641 w 406592"/>
              <a:gd name="connsiteY8" fmla="*/ 114789 h 134449"/>
              <a:gd name="connsiteX9" fmla="*/ 129856 w 406592"/>
              <a:gd name="connsiteY9" fmla="*/ 114316 h 134449"/>
              <a:gd name="connsiteX10" fmla="*/ 124315 w 406592"/>
              <a:gd name="connsiteY10" fmla="*/ 131477 h 134449"/>
              <a:gd name="connsiteX11" fmla="*/ 72630 w 406592"/>
              <a:gd name="connsiteY11" fmla="*/ 129653 h 134449"/>
              <a:gd name="connsiteX12" fmla="*/ 53780 w 406592"/>
              <a:gd name="connsiteY12" fmla="*/ 117829 h 134449"/>
              <a:gd name="connsiteX13" fmla="*/ 40267 w 406592"/>
              <a:gd name="connsiteY13" fmla="*/ 134450 h 134449"/>
              <a:gd name="connsiteX14" fmla="*/ 29052 w 406592"/>
              <a:gd name="connsiteY14" fmla="*/ 119586 h 134449"/>
              <a:gd name="connsiteX15" fmla="*/ 46078 w 406592"/>
              <a:gd name="connsiteY15" fmla="*/ 102966 h 134449"/>
              <a:gd name="connsiteX16" fmla="*/ 46078 w 406592"/>
              <a:gd name="connsiteY16" fmla="*/ 62023 h 134449"/>
              <a:gd name="connsiteX17" fmla="*/ 36214 w 406592"/>
              <a:gd name="connsiteY17" fmla="*/ 62023 h 134449"/>
              <a:gd name="connsiteX18" fmla="*/ 36214 w 406592"/>
              <a:gd name="connsiteY18" fmla="*/ 46078 h 134449"/>
              <a:gd name="connsiteX19" fmla="*/ 61617 w 406592"/>
              <a:gd name="connsiteY19" fmla="*/ 46078 h 134449"/>
              <a:gd name="connsiteX20" fmla="*/ 61617 w 406592"/>
              <a:gd name="connsiteY20" fmla="*/ 49186 h 134449"/>
              <a:gd name="connsiteX21" fmla="*/ 76954 w 406592"/>
              <a:gd name="connsiteY21" fmla="*/ 26890 h 134449"/>
              <a:gd name="connsiteX22" fmla="*/ 66482 w 406592"/>
              <a:gd name="connsiteY22" fmla="*/ 26890 h 134449"/>
              <a:gd name="connsiteX23" fmla="*/ 66482 w 406592"/>
              <a:gd name="connsiteY23" fmla="*/ 13107 h 134449"/>
              <a:gd name="connsiteX24" fmla="*/ 82359 w 406592"/>
              <a:gd name="connsiteY24" fmla="*/ 13107 h 134449"/>
              <a:gd name="connsiteX25" fmla="*/ 85399 w 406592"/>
              <a:gd name="connsiteY25" fmla="*/ 0 h 134449"/>
              <a:gd name="connsiteX26" fmla="*/ 101209 w 406592"/>
              <a:gd name="connsiteY26" fmla="*/ 2162 h 134449"/>
              <a:gd name="connsiteX27" fmla="*/ 98439 w 406592"/>
              <a:gd name="connsiteY27" fmla="*/ 13107 h 134449"/>
              <a:gd name="connsiteX28" fmla="*/ 127558 w 406592"/>
              <a:gd name="connsiteY28" fmla="*/ 13107 h 134449"/>
              <a:gd name="connsiteX29" fmla="*/ 127558 w 406592"/>
              <a:gd name="connsiteY29" fmla="*/ 26890 h 134449"/>
              <a:gd name="connsiteX30" fmla="*/ 93507 w 406592"/>
              <a:gd name="connsiteY30" fmla="*/ 26890 h 134449"/>
              <a:gd name="connsiteX31" fmla="*/ 89588 w 406592"/>
              <a:gd name="connsiteY31" fmla="*/ 35268 h 134449"/>
              <a:gd name="connsiteX32" fmla="*/ 123370 w 406592"/>
              <a:gd name="connsiteY32" fmla="*/ 35268 h 134449"/>
              <a:gd name="connsiteX33" fmla="*/ 123370 w 406592"/>
              <a:gd name="connsiteY33" fmla="*/ 93507 h 134449"/>
              <a:gd name="connsiteX34" fmla="*/ 120498 w 406592"/>
              <a:gd name="connsiteY34" fmla="*/ 105161 h 134449"/>
              <a:gd name="connsiteX35" fmla="*/ 112357 w 406592"/>
              <a:gd name="connsiteY35" fmla="*/ 110026 h 134449"/>
              <a:gd name="connsiteX36" fmla="*/ 95804 w 406592"/>
              <a:gd name="connsiteY36" fmla="*/ 110938 h 134449"/>
              <a:gd name="connsiteX37" fmla="*/ 92291 w 406592"/>
              <a:gd name="connsiteY37" fmla="*/ 95669 h 134449"/>
              <a:gd name="connsiteX38" fmla="*/ 102155 w 406592"/>
              <a:gd name="connsiteY38" fmla="*/ 96209 h 134449"/>
              <a:gd name="connsiteX39" fmla="*/ 107695 w 406592"/>
              <a:gd name="connsiteY39" fmla="*/ 89994 h 134449"/>
              <a:gd name="connsiteX40" fmla="*/ 107695 w 406592"/>
              <a:gd name="connsiteY40" fmla="*/ 88237 h 134449"/>
              <a:gd name="connsiteX41" fmla="*/ 88642 w 406592"/>
              <a:gd name="connsiteY41" fmla="*/ 88237 h 134449"/>
              <a:gd name="connsiteX42" fmla="*/ 107695 w 406592"/>
              <a:gd name="connsiteY42" fmla="*/ 48780 h 134449"/>
              <a:gd name="connsiteX43" fmla="*/ 88642 w 406592"/>
              <a:gd name="connsiteY43" fmla="*/ 48780 h 134449"/>
              <a:gd name="connsiteX44" fmla="*/ 88642 w 406592"/>
              <a:gd name="connsiteY44" fmla="*/ 56618 h 134449"/>
              <a:gd name="connsiteX45" fmla="*/ 107695 w 406592"/>
              <a:gd name="connsiteY45" fmla="*/ 56618 h 134449"/>
              <a:gd name="connsiteX46" fmla="*/ 88642 w 406592"/>
              <a:gd name="connsiteY46" fmla="*/ 76346 h 134449"/>
              <a:gd name="connsiteX47" fmla="*/ 107695 w 406592"/>
              <a:gd name="connsiteY47" fmla="*/ 76346 h 134449"/>
              <a:gd name="connsiteX48" fmla="*/ 107695 w 406592"/>
              <a:gd name="connsiteY48" fmla="*/ 68509 h 134449"/>
              <a:gd name="connsiteX49" fmla="*/ 88642 w 406592"/>
              <a:gd name="connsiteY49" fmla="*/ 68509 h 134449"/>
              <a:gd name="connsiteX50" fmla="*/ 54996 w 406592"/>
              <a:gd name="connsiteY50" fmla="*/ 1081 h 134449"/>
              <a:gd name="connsiteX51" fmla="*/ 64590 w 406592"/>
              <a:gd name="connsiteY51" fmla="*/ 27566 h 134449"/>
              <a:gd name="connsiteX52" fmla="*/ 49996 w 406592"/>
              <a:gd name="connsiteY52" fmla="*/ 32565 h 134449"/>
              <a:gd name="connsiteX53" fmla="*/ 40943 w 406592"/>
              <a:gd name="connsiteY53" fmla="*/ 5405 h 134449"/>
              <a:gd name="connsiteX54" fmla="*/ 29998 w 406592"/>
              <a:gd name="connsiteY54" fmla="*/ 54861 h 134449"/>
              <a:gd name="connsiteX55" fmla="*/ 42159 w 406592"/>
              <a:gd name="connsiteY55" fmla="*/ 86886 h 134449"/>
              <a:gd name="connsiteX56" fmla="*/ 39659 w 406592"/>
              <a:gd name="connsiteY56" fmla="*/ 99756 h 134449"/>
              <a:gd name="connsiteX57" fmla="*/ 32633 w 406592"/>
              <a:gd name="connsiteY57" fmla="*/ 106783 h 134449"/>
              <a:gd name="connsiteX58" fmla="*/ 17972 w 406592"/>
              <a:gd name="connsiteY58" fmla="*/ 108776 h 134449"/>
              <a:gd name="connsiteX59" fmla="*/ 15945 w 406592"/>
              <a:gd name="connsiteY59" fmla="*/ 96344 h 134449"/>
              <a:gd name="connsiteX60" fmla="*/ 15945 w 406592"/>
              <a:gd name="connsiteY60" fmla="*/ 133234 h 134449"/>
              <a:gd name="connsiteX61" fmla="*/ 0 w 406592"/>
              <a:gd name="connsiteY61" fmla="*/ 133234 h 134449"/>
              <a:gd name="connsiteX62" fmla="*/ 0 w 406592"/>
              <a:gd name="connsiteY62" fmla="*/ 7027 h 134449"/>
              <a:gd name="connsiteX63" fmla="*/ 40267 w 406592"/>
              <a:gd name="connsiteY63" fmla="*/ 7027 h 134449"/>
              <a:gd name="connsiteX64" fmla="*/ 40267 w 406592"/>
              <a:gd name="connsiteY64" fmla="*/ 21890 h 134449"/>
              <a:gd name="connsiteX65" fmla="*/ 16620 w 406592"/>
              <a:gd name="connsiteY65" fmla="*/ 56618 h 134449"/>
              <a:gd name="connsiteX66" fmla="*/ 26214 w 406592"/>
              <a:gd name="connsiteY66" fmla="*/ 22431 h 134449"/>
              <a:gd name="connsiteX67" fmla="*/ 15945 w 406592"/>
              <a:gd name="connsiteY67" fmla="*/ 22431 h 134449"/>
              <a:gd name="connsiteX68" fmla="*/ 15945 w 406592"/>
              <a:gd name="connsiteY68" fmla="*/ 92156 h 134449"/>
              <a:gd name="connsiteX69" fmla="*/ 21755 w 406592"/>
              <a:gd name="connsiteY69" fmla="*/ 92561 h 134449"/>
              <a:gd name="connsiteX70" fmla="*/ 28782 w 406592"/>
              <a:gd name="connsiteY70" fmla="*/ 84048 h 134449"/>
              <a:gd name="connsiteX71" fmla="*/ 16620 w 406592"/>
              <a:gd name="connsiteY71" fmla="*/ 56618 h 134449"/>
              <a:gd name="connsiteX72" fmla="*/ 137220 w 406592"/>
              <a:gd name="connsiteY72" fmla="*/ 74589 h 134449"/>
              <a:gd name="connsiteX73" fmla="*/ 196810 w 406592"/>
              <a:gd name="connsiteY73" fmla="*/ 74589 h 134449"/>
              <a:gd name="connsiteX74" fmla="*/ 196810 w 406592"/>
              <a:gd name="connsiteY74" fmla="*/ 58374 h 134449"/>
              <a:gd name="connsiteX75" fmla="*/ 147084 w 406592"/>
              <a:gd name="connsiteY75" fmla="*/ 58374 h 134449"/>
              <a:gd name="connsiteX76" fmla="*/ 147084 w 406592"/>
              <a:gd name="connsiteY76" fmla="*/ 40538 h 134449"/>
              <a:gd name="connsiteX77" fmla="*/ 196810 w 406592"/>
              <a:gd name="connsiteY77" fmla="*/ 40538 h 134449"/>
              <a:gd name="connsiteX78" fmla="*/ 196810 w 406592"/>
              <a:gd name="connsiteY78" fmla="*/ 24660 h 134449"/>
              <a:gd name="connsiteX79" fmla="*/ 149651 w 406592"/>
              <a:gd name="connsiteY79" fmla="*/ 26214 h 134449"/>
              <a:gd name="connsiteX80" fmla="*/ 145192 w 406592"/>
              <a:gd name="connsiteY80" fmla="*/ 7972 h 134449"/>
              <a:gd name="connsiteX81" fmla="*/ 257347 w 406592"/>
              <a:gd name="connsiteY81" fmla="*/ 4054 h 134449"/>
              <a:gd name="connsiteX82" fmla="*/ 263292 w 406592"/>
              <a:gd name="connsiteY82" fmla="*/ 21890 h 134449"/>
              <a:gd name="connsiteX83" fmla="*/ 217214 w 406592"/>
              <a:gd name="connsiteY83" fmla="*/ 23917 h 134449"/>
              <a:gd name="connsiteX84" fmla="*/ 217214 w 406592"/>
              <a:gd name="connsiteY84" fmla="*/ 40538 h 134449"/>
              <a:gd name="connsiteX85" fmla="*/ 261400 w 406592"/>
              <a:gd name="connsiteY85" fmla="*/ 40538 h 134449"/>
              <a:gd name="connsiteX86" fmla="*/ 261400 w 406592"/>
              <a:gd name="connsiteY86" fmla="*/ 58374 h 134449"/>
              <a:gd name="connsiteX87" fmla="*/ 217214 w 406592"/>
              <a:gd name="connsiteY87" fmla="*/ 58374 h 134449"/>
              <a:gd name="connsiteX88" fmla="*/ 217214 w 406592"/>
              <a:gd name="connsiteY88" fmla="*/ 74589 h 134449"/>
              <a:gd name="connsiteX89" fmla="*/ 271129 w 406592"/>
              <a:gd name="connsiteY89" fmla="*/ 74589 h 134449"/>
              <a:gd name="connsiteX90" fmla="*/ 271129 w 406592"/>
              <a:gd name="connsiteY90" fmla="*/ 92831 h 134449"/>
              <a:gd name="connsiteX91" fmla="*/ 217214 w 406592"/>
              <a:gd name="connsiteY91" fmla="*/ 92831 h 134449"/>
              <a:gd name="connsiteX92" fmla="*/ 217214 w 406592"/>
              <a:gd name="connsiteY92" fmla="*/ 109181 h 134449"/>
              <a:gd name="connsiteX93" fmla="*/ 214748 w 406592"/>
              <a:gd name="connsiteY93" fmla="*/ 120735 h 134449"/>
              <a:gd name="connsiteX94" fmla="*/ 207451 w 406592"/>
              <a:gd name="connsiteY94" fmla="*/ 128369 h 134449"/>
              <a:gd name="connsiteX95" fmla="*/ 199276 w 406592"/>
              <a:gd name="connsiteY95" fmla="*/ 131511 h 134449"/>
              <a:gd name="connsiteX96" fmla="*/ 170326 w 406592"/>
              <a:gd name="connsiteY96" fmla="*/ 132558 h 134449"/>
              <a:gd name="connsiteX97" fmla="*/ 165731 w 406592"/>
              <a:gd name="connsiteY97" fmla="*/ 112154 h 134449"/>
              <a:gd name="connsiteX98" fmla="*/ 187216 w 406592"/>
              <a:gd name="connsiteY98" fmla="*/ 113235 h 134449"/>
              <a:gd name="connsiteX99" fmla="*/ 196810 w 406592"/>
              <a:gd name="connsiteY99" fmla="*/ 103236 h 134449"/>
              <a:gd name="connsiteX100" fmla="*/ 196810 w 406592"/>
              <a:gd name="connsiteY100" fmla="*/ 92831 h 134449"/>
              <a:gd name="connsiteX101" fmla="*/ 137220 w 406592"/>
              <a:gd name="connsiteY101" fmla="*/ 92831 h 134449"/>
              <a:gd name="connsiteX102" fmla="*/ 355650 w 406592"/>
              <a:gd name="connsiteY102" fmla="*/ 1081 h 134449"/>
              <a:gd name="connsiteX103" fmla="*/ 377946 w 406592"/>
              <a:gd name="connsiteY103" fmla="*/ 4459 h 134449"/>
              <a:gd name="connsiteX104" fmla="*/ 372203 w 406592"/>
              <a:gd name="connsiteY104" fmla="*/ 20809 h 134449"/>
              <a:gd name="connsiteX105" fmla="*/ 406593 w 406592"/>
              <a:gd name="connsiteY105" fmla="*/ 20809 h 134449"/>
              <a:gd name="connsiteX106" fmla="*/ 406593 w 406592"/>
              <a:gd name="connsiteY106" fmla="*/ 132963 h 134449"/>
              <a:gd name="connsiteX107" fmla="*/ 387945 w 406592"/>
              <a:gd name="connsiteY107" fmla="*/ 132963 h 134449"/>
              <a:gd name="connsiteX108" fmla="*/ 387945 w 406592"/>
              <a:gd name="connsiteY108" fmla="*/ 124451 h 134449"/>
              <a:gd name="connsiteX109" fmla="*/ 350110 w 406592"/>
              <a:gd name="connsiteY109" fmla="*/ 124451 h 134449"/>
              <a:gd name="connsiteX110" fmla="*/ 350110 w 406592"/>
              <a:gd name="connsiteY110" fmla="*/ 132963 h 134449"/>
              <a:gd name="connsiteX111" fmla="*/ 331463 w 406592"/>
              <a:gd name="connsiteY111" fmla="*/ 132963 h 134449"/>
              <a:gd name="connsiteX112" fmla="*/ 331463 w 406592"/>
              <a:gd name="connsiteY112" fmla="*/ 20809 h 134449"/>
              <a:gd name="connsiteX113" fmla="*/ 351191 w 406592"/>
              <a:gd name="connsiteY113" fmla="*/ 20809 h 134449"/>
              <a:gd name="connsiteX114" fmla="*/ 355650 w 406592"/>
              <a:gd name="connsiteY114" fmla="*/ 1081 h 134449"/>
              <a:gd name="connsiteX115" fmla="*/ 387945 w 406592"/>
              <a:gd name="connsiteY115" fmla="*/ 36754 h 134449"/>
              <a:gd name="connsiteX116" fmla="*/ 350110 w 406592"/>
              <a:gd name="connsiteY116" fmla="*/ 36754 h 134449"/>
              <a:gd name="connsiteX117" fmla="*/ 350110 w 406592"/>
              <a:gd name="connsiteY117" fmla="*/ 64455 h 134449"/>
              <a:gd name="connsiteX118" fmla="*/ 387945 w 406592"/>
              <a:gd name="connsiteY118" fmla="*/ 64455 h 134449"/>
              <a:gd name="connsiteX119" fmla="*/ 350110 w 406592"/>
              <a:gd name="connsiteY119" fmla="*/ 108506 h 134449"/>
              <a:gd name="connsiteX120" fmla="*/ 387945 w 406592"/>
              <a:gd name="connsiteY120" fmla="*/ 108506 h 134449"/>
              <a:gd name="connsiteX121" fmla="*/ 387945 w 406592"/>
              <a:gd name="connsiteY121" fmla="*/ 80400 h 134449"/>
              <a:gd name="connsiteX122" fmla="*/ 350110 w 406592"/>
              <a:gd name="connsiteY122" fmla="*/ 80400 h 134449"/>
              <a:gd name="connsiteX123" fmla="*/ 280791 w 406592"/>
              <a:gd name="connsiteY123" fmla="*/ 87021 h 134449"/>
              <a:gd name="connsiteX124" fmla="*/ 279710 w 406592"/>
              <a:gd name="connsiteY124" fmla="*/ 67563 h 134449"/>
              <a:gd name="connsiteX125" fmla="*/ 296195 w 406592"/>
              <a:gd name="connsiteY125" fmla="*/ 65130 h 134449"/>
              <a:gd name="connsiteX126" fmla="*/ 296195 w 406592"/>
              <a:gd name="connsiteY126" fmla="*/ 41754 h 134449"/>
              <a:gd name="connsiteX127" fmla="*/ 280656 w 406592"/>
              <a:gd name="connsiteY127" fmla="*/ 41754 h 134449"/>
              <a:gd name="connsiteX128" fmla="*/ 280656 w 406592"/>
              <a:gd name="connsiteY128" fmla="*/ 24187 h 134449"/>
              <a:gd name="connsiteX129" fmla="*/ 296195 w 406592"/>
              <a:gd name="connsiteY129" fmla="*/ 24187 h 134449"/>
              <a:gd name="connsiteX130" fmla="*/ 296195 w 406592"/>
              <a:gd name="connsiteY130" fmla="*/ 1486 h 134449"/>
              <a:gd name="connsiteX131" fmla="*/ 314437 w 406592"/>
              <a:gd name="connsiteY131" fmla="*/ 1486 h 134449"/>
              <a:gd name="connsiteX132" fmla="*/ 314437 w 406592"/>
              <a:gd name="connsiteY132" fmla="*/ 24187 h 134449"/>
              <a:gd name="connsiteX133" fmla="*/ 326869 w 406592"/>
              <a:gd name="connsiteY133" fmla="*/ 24187 h 134449"/>
              <a:gd name="connsiteX134" fmla="*/ 326869 w 406592"/>
              <a:gd name="connsiteY134" fmla="*/ 41754 h 134449"/>
              <a:gd name="connsiteX135" fmla="*/ 314437 w 406592"/>
              <a:gd name="connsiteY135" fmla="*/ 41754 h 134449"/>
              <a:gd name="connsiteX136" fmla="*/ 314437 w 406592"/>
              <a:gd name="connsiteY136" fmla="*/ 62023 h 134449"/>
              <a:gd name="connsiteX137" fmla="*/ 327814 w 406592"/>
              <a:gd name="connsiteY137" fmla="*/ 59455 h 134449"/>
              <a:gd name="connsiteX138" fmla="*/ 327274 w 406592"/>
              <a:gd name="connsiteY138" fmla="*/ 77832 h 134449"/>
              <a:gd name="connsiteX139" fmla="*/ 314437 w 406592"/>
              <a:gd name="connsiteY139" fmla="*/ 80332 h 134449"/>
              <a:gd name="connsiteX140" fmla="*/ 314437 w 406592"/>
              <a:gd name="connsiteY140" fmla="*/ 114992 h 134449"/>
              <a:gd name="connsiteX141" fmla="*/ 309370 w 406592"/>
              <a:gd name="connsiteY141" fmla="*/ 129180 h 134449"/>
              <a:gd name="connsiteX142" fmla="*/ 285520 w 406592"/>
              <a:gd name="connsiteY142" fmla="*/ 133234 h 134449"/>
              <a:gd name="connsiteX143" fmla="*/ 280656 w 406592"/>
              <a:gd name="connsiteY143" fmla="*/ 114722 h 134449"/>
              <a:gd name="connsiteX144" fmla="*/ 291736 w 406592"/>
              <a:gd name="connsiteY144" fmla="*/ 115262 h 134449"/>
              <a:gd name="connsiteX145" fmla="*/ 296195 w 406592"/>
              <a:gd name="connsiteY145" fmla="*/ 108641 h 134449"/>
              <a:gd name="connsiteX146" fmla="*/ 296195 w 406592"/>
              <a:gd name="connsiteY146" fmla="*/ 83913 h 13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406592" h="134449">
                <a:moveTo>
                  <a:pt x="88642" y="111479"/>
                </a:moveTo>
                <a:lnTo>
                  <a:pt x="72968" y="111479"/>
                </a:lnTo>
                <a:lnTo>
                  <a:pt x="72968" y="59455"/>
                </a:lnTo>
                <a:cubicBezTo>
                  <a:pt x="71030" y="61617"/>
                  <a:pt x="69004" y="63689"/>
                  <a:pt x="66887" y="65671"/>
                </a:cubicBezTo>
                <a:cubicBezTo>
                  <a:pt x="65040" y="63013"/>
                  <a:pt x="63284" y="60581"/>
                  <a:pt x="61617" y="58374"/>
                </a:cubicBezTo>
                <a:lnTo>
                  <a:pt x="61617" y="104857"/>
                </a:lnTo>
                <a:cubicBezTo>
                  <a:pt x="63554" y="107785"/>
                  <a:pt x="66617" y="110048"/>
                  <a:pt x="70806" y="111647"/>
                </a:cubicBezTo>
                <a:cubicBezTo>
                  <a:pt x="74995" y="113246"/>
                  <a:pt x="79150" y="114170"/>
                  <a:pt x="83271" y="114418"/>
                </a:cubicBezTo>
                <a:cubicBezTo>
                  <a:pt x="87392" y="114665"/>
                  <a:pt x="94182" y="114789"/>
                  <a:pt x="103641" y="114789"/>
                </a:cubicBezTo>
                <a:cubicBezTo>
                  <a:pt x="113415" y="114789"/>
                  <a:pt x="122153" y="114631"/>
                  <a:pt x="129856" y="114316"/>
                </a:cubicBezTo>
                <a:cubicBezTo>
                  <a:pt x="127964" y="119361"/>
                  <a:pt x="126117" y="125081"/>
                  <a:pt x="124315" y="131477"/>
                </a:cubicBezTo>
                <a:cubicBezTo>
                  <a:pt x="96615" y="131477"/>
                  <a:pt x="79386" y="130869"/>
                  <a:pt x="72630" y="129653"/>
                </a:cubicBezTo>
                <a:cubicBezTo>
                  <a:pt x="65874" y="128437"/>
                  <a:pt x="59590" y="124495"/>
                  <a:pt x="53780" y="117829"/>
                </a:cubicBezTo>
                <a:cubicBezTo>
                  <a:pt x="50176" y="122153"/>
                  <a:pt x="45672" y="127694"/>
                  <a:pt x="40267" y="134450"/>
                </a:cubicBezTo>
                <a:lnTo>
                  <a:pt x="29052" y="119586"/>
                </a:lnTo>
                <a:cubicBezTo>
                  <a:pt x="34998" y="113460"/>
                  <a:pt x="40673" y="107920"/>
                  <a:pt x="46078" y="102966"/>
                </a:cubicBezTo>
                <a:lnTo>
                  <a:pt x="46078" y="62023"/>
                </a:lnTo>
                <a:lnTo>
                  <a:pt x="36214" y="62023"/>
                </a:lnTo>
                <a:lnTo>
                  <a:pt x="36214" y="46078"/>
                </a:lnTo>
                <a:lnTo>
                  <a:pt x="61617" y="46078"/>
                </a:lnTo>
                <a:lnTo>
                  <a:pt x="61617" y="49186"/>
                </a:lnTo>
                <a:cubicBezTo>
                  <a:pt x="67878" y="42339"/>
                  <a:pt x="72990" y="34907"/>
                  <a:pt x="76954" y="26890"/>
                </a:cubicBezTo>
                <a:lnTo>
                  <a:pt x="66482" y="26890"/>
                </a:lnTo>
                <a:lnTo>
                  <a:pt x="66482" y="13107"/>
                </a:lnTo>
                <a:lnTo>
                  <a:pt x="82359" y="13107"/>
                </a:lnTo>
                <a:cubicBezTo>
                  <a:pt x="83665" y="8873"/>
                  <a:pt x="84678" y="4504"/>
                  <a:pt x="85399" y="0"/>
                </a:cubicBezTo>
                <a:lnTo>
                  <a:pt x="101209" y="2162"/>
                </a:lnTo>
                <a:cubicBezTo>
                  <a:pt x="100398" y="5900"/>
                  <a:pt x="99474" y="9549"/>
                  <a:pt x="98439" y="13107"/>
                </a:cubicBezTo>
                <a:lnTo>
                  <a:pt x="127558" y="13107"/>
                </a:lnTo>
                <a:lnTo>
                  <a:pt x="127558" y="26890"/>
                </a:lnTo>
                <a:lnTo>
                  <a:pt x="93507" y="26890"/>
                </a:lnTo>
                <a:cubicBezTo>
                  <a:pt x="92336" y="29772"/>
                  <a:pt x="91029" y="32565"/>
                  <a:pt x="89588" y="35268"/>
                </a:cubicBezTo>
                <a:lnTo>
                  <a:pt x="123370" y="35268"/>
                </a:lnTo>
                <a:lnTo>
                  <a:pt x="123370" y="93507"/>
                </a:lnTo>
                <a:cubicBezTo>
                  <a:pt x="123370" y="98642"/>
                  <a:pt x="122412" y="102526"/>
                  <a:pt x="120498" y="105161"/>
                </a:cubicBezTo>
                <a:cubicBezTo>
                  <a:pt x="118584" y="107796"/>
                  <a:pt x="115870" y="109418"/>
                  <a:pt x="112357" y="110026"/>
                </a:cubicBezTo>
                <a:cubicBezTo>
                  <a:pt x="108844" y="110634"/>
                  <a:pt x="103325" y="110938"/>
                  <a:pt x="95804" y="110938"/>
                </a:cubicBezTo>
                <a:cubicBezTo>
                  <a:pt x="94903" y="105803"/>
                  <a:pt x="93732" y="100713"/>
                  <a:pt x="92291" y="95669"/>
                </a:cubicBezTo>
                <a:cubicBezTo>
                  <a:pt x="96164" y="96029"/>
                  <a:pt x="99452" y="96209"/>
                  <a:pt x="102155" y="96209"/>
                </a:cubicBezTo>
                <a:cubicBezTo>
                  <a:pt x="105848" y="96209"/>
                  <a:pt x="107695" y="94137"/>
                  <a:pt x="107695" y="89994"/>
                </a:cubicBezTo>
                <a:lnTo>
                  <a:pt x="107695" y="88237"/>
                </a:lnTo>
                <a:lnTo>
                  <a:pt x="88642" y="88237"/>
                </a:lnTo>
                <a:close/>
                <a:moveTo>
                  <a:pt x="107695" y="48780"/>
                </a:moveTo>
                <a:lnTo>
                  <a:pt x="88642" y="48780"/>
                </a:lnTo>
                <a:lnTo>
                  <a:pt x="88642" y="56618"/>
                </a:lnTo>
                <a:lnTo>
                  <a:pt x="107695" y="56618"/>
                </a:lnTo>
                <a:close/>
                <a:moveTo>
                  <a:pt x="88642" y="76346"/>
                </a:moveTo>
                <a:lnTo>
                  <a:pt x="107695" y="76346"/>
                </a:lnTo>
                <a:lnTo>
                  <a:pt x="107695" y="68509"/>
                </a:lnTo>
                <a:lnTo>
                  <a:pt x="88642" y="68509"/>
                </a:lnTo>
                <a:close/>
                <a:moveTo>
                  <a:pt x="54996" y="1081"/>
                </a:moveTo>
                <a:cubicBezTo>
                  <a:pt x="58780" y="10179"/>
                  <a:pt x="61977" y="19008"/>
                  <a:pt x="64590" y="27566"/>
                </a:cubicBezTo>
                <a:lnTo>
                  <a:pt x="49996" y="32565"/>
                </a:lnTo>
                <a:cubicBezTo>
                  <a:pt x="47204" y="22926"/>
                  <a:pt x="44186" y="13873"/>
                  <a:pt x="40943" y="5405"/>
                </a:cubicBezTo>
                <a:close/>
                <a:moveTo>
                  <a:pt x="29998" y="54861"/>
                </a:moveTo>
                <a:cubicBezTo>
                  <a:pt x="38105" y="63419"/>
                  <a:pt x="42159" y="74094"/>
                  <a:pt x="42159" y="86886"/>
                </a:cubicBezTo>
                <a:cubicBezTo>
                  <a:pt x="42159" y="92110"/>
                  <a:pt x="41326" y="96401"/>
                  <a:pt x="39659" y="99756"/>
                </a:cubicBezTo>
                <a:cubicBezTo>
                  <a:pt x="37992" y="103112"/>
                  <a:pt x="35650" y="105454"/>
                  <a:pt x="32633" y="106783"/>
                </a:cubicBezTo>
                <a:cubicBezTo>
                  <a:pt x="29615" y="108111"/>
                  <a:pt x="24728" y="108776"/>
                  <a:pt x="17972" y="108776"/>
                </a:cubicBezTo>
                <a:cubicBezTo>
                  <a:pt x="17476" y="104857"/>
                  <a:pt x="16800" y="100713"/>
                  <a:pt x="15945" y="96344"/>
                </a:cubicBezTo>
                <a:lnTo>
                  <a:pt x="15945" y="133234"/>
                </a:lnTo>
                <a:lnTo>
                  <a:pt x="0" y="133234"/>
                </a:lnTo>
                <a:lnTo>
                  <a:pt x="0" y="7027"/>
                </a:lnTo>
                <a:lnTo>
                  <a:pt x="40267" y="7027"/>
                </a:lnTo>
                <a:lnTo>
                  <a:pt x="40267" y="21890"/>
                </a:lnTo>
                <a:close/>
                <a:moveTo>
                  <a:pt x="16620" y="56618"/>
                </a:moveTo>
                <a:lnTo>
                  <a:pt x="26214" y="22431"/>
                </a:lnTo>
                <a:lnTo>
                  <a:pt x="15945" y="22431"/>
                </a:lnTo>
                <a:lnTo>
                  <a:pt x="15945" y="92156"/>
                </a:lnTo>
                <a:cubicBezTo>
                  <a:pt x="18377" y="92426"/>
                  <a:pt x="20314" y="92561"/>
                  <a:pt x="21755" y="92561"/>
                </a:cubicBezTo>
                <a:cubicBezTo>
                  <a:pt x="26439" y="92561"/>
                  <a:pt x="28782" y="89723"/>
                  <a:pt x="28782" y="84048"/>
                </a:cubicBezTo>
                <a:cubicBezTo>
                  <a:pt x="28782" y="75580"/>
                  <a:pt x="24728" y="66437"/>
                  <a:pt x="16620" y="56618"/>
                </a:cubicBezTo>
                <a:close/>
                <a:moveTo>
                  <a:pt x="137220" y="74589"/>
                </a:moveTo>
                <a:lnTo>
                  <a:pt x="196810" y="74589"/>
                </a:lnTo>
                <a:lnTo>
                  <a:pt x="196810" y="58374"/>
                </a:lnTo>
                <a:lnTo>
                  <a:pt x="147084" y="58374"/>
                </a:lnTo>
                <a:lnTo>
                  <a:pt x="147084" y="40538"/>
                </a:lnTo>
                <a:lnTo>
                  <a:pt x="196810" y="40538"/>
                </a:lnTo>
                <a:lnTo>
                  <a:pt x="196810" y="24660"/>
                </a:lnTo>
                <a:lnTo>
                  <a:pt x="149651" y="26214"/>
                </a:lnTo>
                <a:cubicBezTo>
                  <a:pt x="148660" y="21440"/>
                  <a:pt x="147174" y="15359"/>
                  <a:pt x="145192" y="7972"/>
                </a:cubicBezTo>
                <a:cubicBezTo>
                  <a:pt x="194288" y="7342"/>
                  <a:pt x="231673" y="6035"/>
                  <a:pt x="257347" y="4054"/>
                </a:cubicBezTo>
                <a:lnTo>
                  <a:pt x="263292" y="21890"/>
                </a:lnTo>
                <a:lnTo>
                  <a:pt x="217214" y="23917"/>
                </a:lnTo>
                <a:lnTo>
                  <a:pt x="217214" y="40538"/>
                </a:lnTo>
                <a:lnTo>
                  <a:pt x="261400" y="40538"/>
                </a:lnTo>
                <a:lnTo>
                  <a:pt x="261400" y="58374"/>
                </a:lnTo>
                <a:lnTo>
                  <a:pt x="217214" y="58374"/>
                </a:lnTo>
                <a:lnTo>
                  <a:pt x="217214" y="74589"/>
                </a:lnTo>
                <a:lnTo>
                  <a:pt x="271129" y="74589"/>
                </a:lnTo>
                <a:lnTo>
                  <a:pt x="271129" y="92831"/>
                </a:lnTo>
                <a:lnTo>
                  <a:pt x="217214" y="92831"/>
                </a:lnTo>
                <a:lnTo>
                  <a:pt x="217214" y="109181"/>
                </a:lnTo>
                <a:cubicBezTo>
                  <a:pt x="217214" y="113505"/>
                  <a:pt x="216392" y="117356"/>
                  <a:pt x="214748" y="120735"/>
                </a:cubicBezTo>
                <a:cubicBezTo>
                  <a:pt x="213104" y="124113"/>
                  <a:pt x="210672" y="126657"/>
                  <a:pt x="207451" y="128369"/>
                </a:cubicBezTo>
                <a:cubicBezTo>
                  <a:pt x="204230" y="130081"/>
                  <a:pt x="201506" y="131128"/>
                  <a:pt x="199276" y="131511"/>
                </a:cubicBezTo>
                <a:cubicBezTo>
                  <a:pt x="197047" y="131894"/>
                  <a:pt x="187396" y="132243"/>
                  <a:pt x="170326" y="132558"/>
                </a:cubicBezTo>
                <a:cubicBezTo>
                  <a:pt x="168704" y="124901"/>
                  <a:pt x="167172" y="118100"/>
                  <a:pt x="165731" y="112154"/>
                </a:cubicBezTo>
                <a:cubicBezTo>
                  <a:pt x="175010" y="112875"/>
                  <a:pt x="182171" y="113235"/>
                  <a:pt x="187216" y="113235"/>
                </a:cubicBezTo>
                <a:cubicBezTo>
                  <a:pt x="193612" y="113235"/>
                  <a:pt x="196810" y="109902"/>
                  <a:pt x="196810" y="103236"/>
                </a:cubicBezTo>
                <a:lnTo>
                  <a:pt x="196810" y="92831"/>
                </a:lnTo>
                <a:lnTo>
                  <a:pt x="137220" y="92831"/>
                </a:lnTo>
                <a:close/>
                <a:moveTo>
                  <a:pt x="355650" y="1081"/>
                </a:moveTo>
                <a:lnTo>
                  <a:pt x="377946" y="4459"/>
                </a:lnTo>
                <a:lnTo>
                  <a:pt x="372203" y="20809"/>
                </a:lnTo>
                <a:lnTo>
                  <a:pt x="406593" y="20809"/>
                </a:lnTo>
                <a:lnTo>
                  <a:pt x="406593" y="132963"/>
                </a:lnTo>
                <a:lnTo>
                  <a:pt x="387945" y="132963"/>
                </a:lnTo>
                <a:lnTo>
                  <a:pt x="387945" y="124451"/>
                </a:lnTo>
                <a:lnTo>
                  <a:pt x="350110" y="124451"/>
                </a:lnTo>
                <a:lnTo>
                  <a:pt x="350110" y="132963"/>
                </a:lnTo>
                <a:lnTo>
                  <a:pt x="331463" y="132963"/>
                </a:lnTo>
                <a:lnTo>
                  <a:pt x="331463" y="20809"/>
                </a:lnTo>
                <a:lnTo>
                  <a:pt x="351191" y="20809"/>
                </a:lnTo>
                <a:cubicBezTo>
                  <a:pt x="352722" y="15089"/>
                  <a:pt x="354209" y="8513"/>
                  <a:pt x="355650" y="1081"/>
                </a:cubicBezTo>
                <a:close/>
                <a:moveTo>
                  <a:pt x="387945" y="36754"/>
                </a:moveTo>
                <a:lnTo>
                  <a:pt x="350110" y="36754"/>
                </a:lnTo>
                <a:lnTo>
                  <a:pt x="350110" y="64455"/>
                </a:lnTo>
                <a:lnTo>
                  <a:pt x="387945" y="64455"/>
                </a:lnTo>
                <a:close/>
                <a:moveTo>
                  <a:pt x="350110" y="108506"/>
                </a:moveTo>
                <a:lnTo>
                  <a:pt x="387945" y="108506"/>
                </a:lnTo>
                <a:lnTo>
                  <a:pt x="387945" y="80400"/>
                </a:lnTo>
                <a:lnTo>
                  <a:pt x="350110" y="80400"/>
                </a:lnTo>
                <a:close/>
                <a:moveTo>
                  <a:pt x="280791" y="87021"/>
                </a:moveTo>
                <a:lnTo>
                  <a:pt x="279710" y="67563"/>
                </a:lnTo>
                <a:cubicBezTo>
                  <a:pt x="284980" y="66842"/>
                  <a:pt x="290474" y="66031"/>
                  <a:pt x="296195" y="65130"/>
                </a:cubicBezTo>
                <a:lnTo>
                  <a:pt x="296195" y="41754"/>
                </a:lnTo>
                <a:lnTo>
                  <a:pt x="280656" y="41754"/>
                </a:lnTo>
                <a:lnTo>
                  <a:pt x="280656" y="24187"/>
                </a:lnTo>
                <a:lnTo>
                  <a:pt x="296195" y="24187"/>
                </a:lnTo>
                <a:lnTo>
                  <a:pt x="296195" y="1486"/>
                </a:lnTo>
                <a:lnTo>
                  <a:pt x="314437" y="1486"/>
                </a:lnTo>
                <a:lnTo>
                  <a:pt x="314437" y="24187"/>
                </a:lnTo>
                <a:lnTo>
                  <a:pt x="326869" y="24187"/>
                </a:lnTo>
                <a:lnTo>
                  <a:pt x="326869" y="41754"/>
                </a:lnTo>
                <a:lnTo>
                  <a:pt x="314437" y="41754"/>
                </a:lnTo>
                <a:lnTo>
                  <a:pt x="314437" y="62023"/>
                </a:lnTo>
                <a:lnTo>
                  <a:pt x="327814" y="59455"/>
                </a:lnTo>
                <a:cubicBezTo>
                  <a:pt x="327364" y="62158"/>
                  <a:pt x="327184" y="68283"/>
                  <a:pt x="327274" y="77832"/>
                </a:cubicBezTo>
                <a:cubicBezTo>
                  <a:pt x="324571" y="78328"/>
                  <a:pt x="320292" y="79161"/>
                  <a:pt x="314437" y="80332"/>
                </a:cubicBezTo>
                <a:lnTo>
                  <a:pt x="314437" y="114992"/>
                </a:lnTo>
                <a:cubicBezTo>
                  <a:pt x="314437" y="121928"/>
                  <a:pt x="312748" y="126657"/>
                  <a:pt x="309370" y="129180"/>
                </a:cubicBezTo>
                <a:cubicBezTo>
                  <a:pt x="305992" y="131702"/>
                  <a:pt x="298041" y="133053"/>
                  <a:pt x="285520" y="133234"/>
                </a:cubicBezTo>
                <a:cubicBezTo>
                  <a:pt x="284529" y="128729"/>
                  <a:pt x="282907" y="122559"/>
                  <a:pt x="280656" y="114722"/>
                </a:cubicBezTo>
                <a:cubicBezTo>
                  <a:pt x="283088" y="115082"/>
                  <a:pt x="286781" y="115262"/>
                  <a:pt x="291736" y="115262"/>
                </a:cubicBezTo>
                <a:cubicBezTo>
                  <a:pt x="294709" y="115262"/>
                  <a:pt x="296195" y="113055"/>
                  <a:pt x="296195" y="108641"/>
                </a:cubicBezTo>
                <a:lnTo>
                  <a:pt x="296195" y="83913"/>
                </a:lnTo>
                <a:close/>
              </a:path>
            </a:pathLst>
          </a:custGeom>
          <a:solidFill>
            <a:srgbClr val="000000"/>
          </a:solidFill>
          <a:ln w="12030" cap="flat">
            <a:noFill/>
            <a:prstDash val="solid"/>
            <a:miter/>
          </a:ln>
        </p:spPr>
        <p:txBody>
          <a:bodyPr rtlCol="0" anchor="ctr"/>
          <a:lstStyle/>
          <a:p>
            <a:endParaRPr lang="zh-CN" altLang="en-US"/>
          </a:p>
        </p:txBody>
      </p:sp>
      <p:sp>
        <p:nvSpPr>
          <p:cNvPr id="183" name="任意多边形: 形状 182">
            <a:extLst>
              <a:ext uri="{FF2B5EF4-FFF2-40B4-BE49-F238E27FC236}">
                <a16:creationId xmlns:a16="http://schemas.microsoft.com/office/drawing/2014/main" id="{84C3D00A-FF5A-4C66-BC4E-048C685084F6}"/>
              </a:ext>
            </a:extLst>
          </p:cNvPr>
          <p:cNvSpPr/>
          <p:nvPr/>
        </p:nvSpPr>
        <p:spPr>
          <a:xfrm>
            <a:off x="9604877" y="5563231"/>
            <a:ext cx="842243" cy="12032"/>
          </a:xfrm>
          <a:custGeom>
            <a:avLst/>
            <a:gdLst>
              <a:gd name="connsiteX0" fmla="*/ 0 w 842243"/>
              <a:gd name="connsiteY0" fmla="*/ 0 h 12032"/>
              <a:gd name="connsiteX1" fmla="*/ 842243 w 842243"/>
              <a:gd name="connsiteY1" fmla="*/ 0 h 12032"/>
            </a:gdLst>
            <a:ahLst/>
            <a:cxnLst>
              <a:cxn ang="0">
                <a:pos x="connsiteX0" y="connsiteY0"/>
              </a:cxn>
              <a:cxn ang="0">
                <a:pos x="connsiteX1" y="connsiteY1"/>
              </a:cxn>
            </a:cxnLst>
            <a:rect l="l" t="t" r="r" b="b"/>
            <a:pathLst>
              <a:path w="842243" h="12032">
                <a:moveTo>
                  <a:pt x="0" y="0"/>
                </a:moveTo>
                <a:lnTo>
                  <a:pt x="842243" y="0"/>
                </a:lnTo>
                <a:close/>
              </a:path>
            </a:pathLst>
          </a:custGeom>
          <a:noFill/>
          <a:ln w="36091" cap="flat">
            <a:solidFill>
              <a:srgbClr val="038003"/>
            </a:solidFill>
            <a:prstDash val="solid"/>
            <a:miter/>
          </a:ln>
        </p:spPr>
        <p:txBody>
          <a:bodyPr rtlCol="0" anchor="ctr"/>
          <a:lstStyle/>
          <a:p>
            <a:endParaRPr lang="zh-CN" altLang="en-US"/>
          </a:p>
        </p:txBody>
      </p:sp>
      <p:sp>
        <p:nvSpPr>
          <p:cNvPr id="184" name="任意多边形: 形状 183">
            <a:extLst>
              <a:ext uri="{FF2B5EF4-FFF2-40B4-BE49-F238E27FC236}">
                <a16:creationId xmlns:a16="http://schemas.microsoft.com/office/drawing/2014/main" id="{6441CE40-A326-4BBC-B52B-7EC2D4B8B9EB}"/>
              </a:ext>
            </a:extLst>
          </p:cNvPr>
          <p:cNvSpPr/>
          <p:nvPr/>
        </p:nvSpPr>
        <p:spPr>
          <a:xfrm>
            <a:off x="9744363" y="5344728"/>
            <a:ext cx="563270" cy="136206"/>
          </a:xfrm>
          <a:custGeom>
            <a:avLst/>
            <a:gdLst>
              <a:gd name="connsiteX0" fmla="*/ 1486 w 563270"/>
              <a:gd name="connsiteY0" fmla="*/ 22025 h 136206"/>
              <a:gd name="connsiteX1" fmla="*/ 57969 w 563270"/>
              <a:gd name="connsiteY1" fmla="*/ 22025 h 136206"/>
              <a:gd name="connsiteX2" fmla="*/ 52294 w 563270"/>
              <a:gd name="connsiteY2" fmla="*/ 5000 h 136206"/>
              <a:gd name="connsiteX3" fmla="*/ 72968 w 563270"/>
              <a:gd name="connsiteY3" fmla="*/ 811 h 136206"/>
              <a:gd name="connsiteX4" fmla="*/ 80670 w 563270"/>
              <a:gd name="connsiteY4" fmla="*/ 22025 h 136206"/>
              <a:gd name="connsiteX5" fmla="*/ 132153 w 563270"/>
              <a:gd name="connsiteY5" fmla="*/ 22025 h 136206"/>
              <a:gd name="connsiteX6" fmla="*/ 132153 w 563270"/>
              <a:gd name="connsiteY6" fmla="*/ 40267 h 136206"/>
              <a:gd name="connsiteX7" fmla="*/ 112087 w 563270"/>
              <a:gd name="connsiteY7" fmla="*/ 40267 h 136206"/>
              <a:gd name="connsiteX8" fmla="*/ 82697 w 563270"/>
              <a:gd name="connsiteY8" fmla="*/ 92088 h 136206"/>
              <a:gd name="connsiteX9" fmla="*/ 134045 w 563270"/>
              <a:gd name="connsiteY9" fmla="*/ 114046 h 136206"/>
              <a:gd name="connsiteX10" fmla="*/ 119181 w 563270"/>
              <a:gd name="connsiteY10" fmla="*/ 133909 h 136206"/>
              <a:gd name="connsiteX11" fmla="*/ 66752 w 563270"/>
              <a:gd name="connsiteY11" fmla="*/ 106614 h 136206"/>
              <a:gd name="connsiteX12" fmla="*/ 13513 w 563270"/>
              <a:gd name="connsiteY12" fmla="*/ 134720 h 136206"/>
              <a:gd name="connsiteX13" fmla="*/ 0 w 563270"/>
              <a:gd name="connsiteY13" fmla="*/ 115127 h 136206"/>
              <a:gd name="connsiteX14" fmla="*/ 50807 w 563270"/>
              <a:gd name="connsiteY14" fmla="*/ 91750 h 136206"/>
              <a:gd name="connsiteX15" fmla="*/ 23242 w 563270"/>
              <a:gd name="connsiteY15" fmla="*/ 40267 h 136206"/>
              <a:gd name="connsiteX16" fmla="*/ 1486 w 563270"/>
              <a:gd name="connsiteY16" fmla="*/ 40267 h 136206"/>
              <a:gd name="connsiteX17" fmla="*/ 89115 w 563270"/>
              <a:gd name="connsiteY17" fmla="*/ 40267 h 136206"/>
              <a:gd name="connsiteX18" fmla="*/ 44118 w 563270"/>
              <a:gd name="connsiteY18" fmla="*/ 40267 h 136206"/>
              <a:gd name="connsiteX19" fmla="*/ 66684 w 563270"/>
              <a:gd name="connsiteY19" fmla="*/ 78575 h 136206"/>
              <a:gd name="connsiteX20" fmla="*/ 89115 w 563270"/>
              <a:gd name="connsiteY20" fmla="*/ 40267 h 136206"/>
              <a:gd name="connsiteX21" fmla="*/ 205188 w 563270"/>
              <a:gd name="connsiteY21" fmla="*/ 136207 h 136206"/>
              <a:gd name="connsiteX22" fmla="*/ 190459 w 563270"/>
              <a:gd name="connsiteY22" fmla="*/ 122289 h 136206"/>
              <a:gd name="connsiteX23" fmla="*/ 203871 w 563270"/>
              <a:gd name="connsiteY23" fmla="*/ 98473 h 136206"/>
              <a:gd name="connsiteX24" fmla="*/ 206810 w 563270"/>
              <a:gd name="connsiteY24" fmla="*/ 61077 h 136206"/>
              <a:gd name="connsiteX25" fmla="*/ 206810 w 563270"/>
              <a:gd name="connsiteY25" fmla="*/ 7432 h 136206"/>
              <a:gd name="connsiteX26" fmla="*/ 270048 w 563270"/>
              <a:gd name="connsiteY26" fmla="*/ 7432 h 136206"/>
              <a:gd name="connsiteX27" fmla="*/ 270048 w 563270"/>
              <a:gd name="connsiteY27" fmla="*/ 107695 h 136206"/>
              <a:gd name="connsiteX28" fmla="*/ 268663 w 563270"/>
              <a:gd name="connsiteY28" fmla="*/ 119113 h 136206"/>
              <a:gd name="connsiteX29" fmla="*/ 263866 w 563270"/>
              <a:gd name="connsiteY29" fmla="*/ 127694 h 136206"/>
              <a:gd name="connsiteX30" fmla="*/ 249678 w 563270"/>
              <a:gd name="connsiteY30" fmla="*/ 132051 h 136206"/>
              <a:gd name="connsiteX31" fmla="*/ 229781 w 563270"/>
              <a:gd name="connsiteY31" fmla="*/ 132693 h 136206"/>
              <a:gd name="connsiteX32" fmla="*/ 225322 w 563270"/>
              <a:gd name="connsiteY32" fmla="*/ 114586 h 136206"/>
              <a:gd name="connsiteX33" fmla="*/ 242212 w 563270"/>
              <a:gd name="connsiteY33" fmla="*/ 114857 h 136206"/>
              <a:gd name="connsiteX34" fmla="*/ 252482 w 563270"/>
              <a:gd name="connsiteY34" fmla="*/ 102020 h 136206"/>
              <a:gd name="connsiteX35" fmla="*/ 252482 w 563270"/>
              <a:gd name="connsiteY35" fmla="*/ 93777 h 136206"/>
              <a:gd name="connsiteX36" fmla="*/ 222484 w 563270"/>
              <a:gd name="connsiteY36" fmla="*/ 93777 h 136206"/>
              <a:gd name="connsiteX37" fmla="*/ 205188 w 563270"/>
              <a:gd name="connsiteY37" fmla="*/ 136207 h 136206"/>
              <a:gd name="connsiteX38" fmla="*/ 252482 w 563270"/>
              <a:gd name="connsiteY38" fmla="*/ 24998 h 136206"/>
              <a:gd name="connsiteX39" fmla="*/ 224376 w 563270"/>
              <a:gd name="connsiteY39" fmla="*/ 24998 h 136206"/>
              <a:gd name="connsiteX40" fmla="*/ 224376 w 563270"/>
              <a:gd name="connsiteY40" fmla="*/ 42024 h 136206"/>
              <a:gd name="connsiteX41" fmla="*/ 252482 w 563270"/>
              <a:gd name="connsiteY41" fmla="*/ 42024 h 136206"/>
              <a:gd name="connsiteX42" fmla="*/ 224173 w 563270"/>
              <a:gd name="connsiteY42" fmla="*/ 76481 h 136206"/>
              <a:gd name="connsiteX43" fmla="*/ 252482 w 563270"/>
              <a:gd name="connsiteY43" fmla="*/ 76481 h 136206"/>
              <a:gd name="connsiteX44" fmla="*/ 252482 w 563270"/>
              <a:gd name="connsiteY44" fmla="*/ 59320 h 136206"/>
              <a:gd name="connsiteX45" fmla="*/ 224376 w 563270"/>
              <a:gd name="connsiteY45" fmla="*/ 59320 h 136206"/>
              <a:gd name="connsiteX46" fmla="*/ 224173 w 563270"/>
              <a:gd name="connsiteY46" fmla="*/ 76481 h 136206"/>
              <a:gd name="connsiteX47" fmla="*/ 148976 w 563270"/>
              <a:gd name="connsiteY47" fmla="*/ 9864 h 136206"/>
              <a:gd name="connsiteX48" fmla="*/ 196270 w 563270"/>
              <a:gd name="connsiteY48" fmla="*/ 9864 h 136206"/>
              <a:gd name="connsiteX49" fmla="*/ 196270 w 563270"/>
              <a:gd name="connsiteY49" fmla="*/ 107155 h 136206"/>
              <a:gd name="connsiteX50" fmla="*/ 166542 w 563270"/>
              <a:gd name="connsiteY50" fmla="*/ 107155 h 136206"/>
              <a:gd name="connsiteX51" fmla="*/ 166542 w 563270"/>
              <a:gd name="connsiteY51" fmla="*/ 116343 h 136206"/>
              <a:gd name="connsiteX52" fmla="*/ 148976 w 563270"/>
              <a:gd name="connsiteY52" fmla="*/ 116343 h 136206"/>
              <a:gd name="connsiteX53" fmla="*/ 179244 w 563270"/>
              <a:gd name="connsiteY53" fmla="*/ 26079 h 136206"/>
              <a:gd name="connsiteX54" fmla="*/ 166542 w 563270"/>
              <a:gd name="connsiteY54" fmla="*/ 26079 h 136206"/>
              <a:gd name="connsiteX55" fmla="*/ 166542 w 563270"/>
              <a:gd name="connsiteY55" fmla="*/ 50402 h 136206"/>
              <a:gd name="connsiteX56" fmla="*/ 179244 w 563270"/>
              <a:gd name="connsiteY56" fmla="*/ 50402 h 136206"/>
              <a:gd name="connsiteX57" fmla="*/ 179244 w 563270"/>
              <a:gd name="connsiteY57" fmla="*/ 90939 h 136206"/>
              <a:gd name="connsiteX58" fmla="*/ 179244 w 563270"/>
              <a:gd name="connsiteY58" fmla="*/ 66617 h 136206"/>
              <a:gd name="connsiteX59" fmla="*/ 166542 w 563270"/>
              <a:gd name="connsiteY59" fmla="*/ 66617 h 136206"/>
              <a:gd name="connsiteX60" fmla="*/ 166542 w 563270"/>
              <a:gd name="connsiteY60" fmla="*/ 90939 h 136206"/>
              <a:gd name="connsiteX61" fmla="*/ 392269 w 563270"/>
              <a:gd name="connsiteY61" fmla="*/ 49861 h 136206"/>
              <a:gd name="connsiteX62" fmla="*/ 410646 w 563270"/>
              <a:gd name="connsiteY62" fmla="*/ 54996 h 136206"/>
              <a:gd name="connsiteX63" fmla="*/ 370615 w 563270"/>
              <a:gd name="connsiteY63" fmla="*/ 110634 h 136206"/>
              <a:gd name="connsiteX64" fmla="*/ 297006 w 563270"/>
              <a:gd name="connsiteY64" fmla="*/ 134990 h 136206"/>
              <a:gd name="connsiteX65" fmla="*/ 284980 w 563270"/>
              <a:gd name="connsiteY65" fmla="*/ 116208 h 136206"/>
              <a:gd name="connsiteX66" fmla="*/ 365920 w 563270"/>
              <a:gd name="connsiteY66" fmla="*/ 89386 h 136206"/>
              <a:gd name="connsiteX67" fmla="*/ 306194 w 563270"/>
              <a:gd name="connsiteY67" fmla="*/ 95804 h 136206"/>
              <a:gd name="connsiteX68" fmla="*/ 299708 w 563270"/>
              <a:gd name="connsiteY68" fmla="*/ 77292 h 136206"/>
              <a:gd name="connsiteX69" fmla="*/ 307377 w 563270"/>
              <a:gd name="connsiteY69" fmla="*/ 74758 h 136206"/>
              <a:gd name="connsiteX70" fmla="*/ 319673 w 563270"/>
              <a:gd name="connsiteY70" fmla="*/ 67292 h 136206"/>
              <a:gd name="connsiteX71" fmla="*/ 339706 w 563270"/>
              <a:gd name="connsiteY71" fmla="*/ 52631 h 136206"/>
              <a:gd name="connsiteX72" fmla="*/ 300384 w 563270"/>
              <a:gd name="connsiteY72" fmla="*/ 55266 h 136206"/>
              <a:gd name="connsiteX73" fmla="*/ 294438 w 563270"/>
              <a:gd name="connsiteY73" fmla="*/ 38916 h 136206"/>
              <a:gd name="connsiteX74" fmla="*/ 341327 w 563270"/>
              <a:gd name="connsiteY74" fmla="*/ 0 h 136206"/>
              <a:gd name="connsiteX75" fmla="*/ 360650 w 563270"/>
              <a:gd name="connsiteY75" fmla="*/ 5540 h 136206"/>
              <a:gd name="connsiteX76" fmla="*/ 327139 w 563270"/>
              <a:gd name="connsiteY76" fmla="*/ 37160 h 136206"/>
              <a:gd name="connsiteX77" fmla="*/ 360245 w 563270"/>
              <a:gd name="connsiteY77" fmla="*/ 35606 h 136206"/>
              <a:gd name="connsiteX78" fmla="*/ 383216 w 563270"/>
              <a:gd name="connsiteY78" fmla="*/ 12702 h 136206"/>
              <a:gd name="connsiteX79" fmla="*/ 401188 w 563270"/>
              <a:gd name="connsiteY79" fmla="*/ 21620 h 136206"/>
              <a:gd name="connsiteX80" fmla="*/ 338489 w 563270"/>
              <a:gd name="connsiteY80" fmla="*/ 74995 h 136206"/>
              <a:gd name="connsiteX81" fmla="*/ 380649 w 563270"/>
              <a:gd name="connsiteY81" fmla="*/ 72292 h 136206"/>
              <a:gd name="connsiteX82" fmla="*/ 392269 w 563270"/>
              <a:gd name="connsiteY82" fmla="*/ 49861 h 136206"/>
              <a:gd name="connsiteX83" fmla="*/ 546245 w 563270"/>
              <a:gd name="connsiteY83" fmla="*/ 113370 h 136206"/>
              <a:gd name="connsiteX84" fmla="*/ 548069 w 563270"/>
              <a:gd name="connsiteY84" fmla="*/ 112560 h 136206"/>
              <a:gd name="connsiteX85" fmla="*/ 549623 w 563270"/>
              <a:gd name="connsiteY85" fmla="*/ 105938 h 136206"/>
              <a:gd name="connsiteX86" fmla="*/ 551380 w 563270"/>
              <a:gd name="connsiteY86" fmla="*/ 87832 h 136206"/>
              <a:gd name="connsiteX87" fmla="*/ 563271 w 563270"/>
              <a:gd name="connsiteY87" fmla="*/ 93237 h 136206"/>
              <a:gd name="connsiteX88" fmla="*/ 557089 w 563270"/>
              <a:gd name="connsiteY88" fmla="*/ 126984 h 136206"/>
              <a:gd name="connsiteX89" fmla="*/ 545164 w 563270"/>
              <a:gd name="connsiteY89" fmla="*/ 134044 h 136206"/>
              <a:gd name="connsiteX90" fmla="*/ 529151 w 563270"/>
              <a:gd name="connsiteY90" fmla="*/ 122762 h 136206"/>
              <a:gd name="connsiteX91" fmla="*/ 523949 w 563270"/>
              <a:gd name="connsiteY91" fmla="*/ 62833 h 136206"/>
              <a:gd name="connsiteX92" fmla="*/ 523949 w 563270"/>
              <a:gd name="connsiteY92" fmla="*/ 25539 h 136206"/>
              <a:gd name="connsiteX93" fmla="*/ 457738 w 563270"/>
              <a:gd name="connsiteY93" fmla="*/ 25539 h 136206"/>
              <a:gd name="connsiteX94" fmla="*/ 457738 w 563270"/>
              <a:gd name="connsiteY94" fmla="*/ 60131 h 136206"/>
              <a:gd name="connsiteX95" fmla="*/ 454089 w 563270"/>
              <a:gd name="connsiteY95" fmla="*/ 102831 h 136206"/>
              <a:gd name="connsiteX96" fmla="*/ 439631 w 563270"/>
              <a:gd name="connsiteY96" fmla="*/ 136207 h 136206"/>
              <a:gd name="connsiteX97" fmla="*/ 425848 w 563270"/>
              <a:gd name="connsiteY97" fmla="*/ 120397 h 136206"/>
              <a:gd name="connsiteX98" fmla="*/ 436928 w 563270"/>
              <a:gd name="connsiteY98" fmla="*/ 94487 h 136206"/>
              <a:gd name="connsiteX99" fmla="*/ 439361 w 563270"/>
              <a:gd name="connsiteY99" fmla="*/ 52294 h 136206"/>
              <a:gd name="connsiteX100" fmla="*/ 439361 w 563270"/>
              <a:gd name="connsiteY100" fmla="*/ 7162 h 136206"/>
              <a:gd name="connsiteX101" fmla="*/ 542326 w 563270"/>
              <a:gd name="connsiteY101" fmla="*/ 7162 h 136206"/>
              <a:gd name="connsiteX102" fmla="*/ 542326 w 563270"/>
              <a:gd name="connsiteY102" fmla="*/ 64860 h 136206"/>
              <a:gd name="connsiteX103" fmla="*/ 542799 w 563270"/>
              <a:gd name="connsiteY103" fmla="*/ 103709 h 136206"/>
              <a:gd name="connsiteX104" fmla="*/ 546245 w 563270"/>
              <a:gd name="connsiteY104" fmla="*/ 113370 h 136206"/>
              <a:gd name="connsiteX105" fmla="*/ 472466 w 563270"/>
              <a:gd name="connsiteY105" fmla="*/ 33106 h 136206"/>
              <a:gd name="connsiteX106" fmla="*/ 491857 w 563270"/>
              <a:gd name="connsiteY106" fmla="*/ 58644 h 136206"/>
              <a:gd name="connsiteX107" fmla="*/ 507194 w 563270"/>
              <a:gd name="connsiteY107" fmla="*/ 30673 h 136206"/>
              <a:gd name="connsiteX108" fmla="*/ 523274 w 563270"/>
              <a:gd name="connsiteY108" fmla="*/ 39592 h 136206"/>
              <a:gd name="connsiteX109" fmla="*/ 503275 w 563270"/>
              <a:gd name="connsiteY109" fmla="*/ 74184 h 136206"/>
              <a:gd name="connsiteX110" fmla="*/ 525300 w 563270"/>
              <a:gd name="connsiteY110" fmla="*/ 106209 h 136206"/>
              <a:gd name="connsiteX111" fmla="*/ 509896 w 563270"/>
              <a:gd name="connsiteY111" fmla="*/ 118235 h 136206"/>
              <a:gd name="connsiteX112" fmla="*/ 491722 w 563270"/>
              <a:gd name="connsiteY112" fmla="*/ 90264 h 136206"/>
              <a:gd name="connsiteX113" fmla="*/ 467872 w 563270"/>
              <a:gd name="connsiteY113" fmla="*/ 117965 h 136206"/>
              <a:gd name="connsiteX114" fmla="*/ 454495 w 563270"/>
              <a:gd name="connsiteY114" fmla="*/ 103776 h 136206"/>
              <a:gd name="connsiteX115" fmla="*/ 480709 w 563270"/>
              <a:gd name="connsiteY115" fmla="*/ 74387 h 136206"/>
              <a:gd name="connsiteX116" fmla="*/ 458008 w 563270"/>
              <a:gd name="connsiteY116" fmla="*/ 43375 h 13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563270" h="136206">
                <a:moveTo>
                  <a:pt x="1486" y="22025"/>
                </a:moveTo>
                <a:lnTo>
                  <a:pt x="57969" y="22025"/>
                </a:lnTo>
                <a:cubicBezTo>
                  <a:pt x="56572" y="17431"/>
                  <a:pt x="54680" y="11756"/>
                  <a:pt x="52294" y="5000"/>
                </a:cubicBezTo>
                <a:lnTo>
                  <a:pt x="72968" y="811"/>
                </a:lnTo>
                <a:cubicBezTo>
                  <a:pt x="76346" y="9774"/>
                  <a:pt x="78913" y="16846"/>
                  <a:pt x="80670" y="22025"/>
                </a:cubicBezTo>
                <a:lnTo>
                  <a:pt x="132153" y="22025"/>
                </a:lnTo>
                <a:lnTo>
                  <a:pt x="132153" y="40267"/>
                </a:lnTo>
                <a:lnTo>
                  <a:pt x="112087" y="40267"/>
                </a:lnTo>
                <a:cubicBezTo>
                  <a:pt x="105285" y="60716"/>
                  <a:pt x="95488" y="77990"/>
                  <a:pt x="82697" y="92088"/>
                </a:cubicBezTo>
                <a:cubicBezTo>
                  <a:pt x="96569" y="101682"/>
                  <a:pt x="113685" y="109001"/>
                  <a:pt x="134045" y="114046"/>
                </a:cubicBezTo>
                <a:cubicBezTo>
                  <a:pt x="126567" y="123144"/>
                  <a:pt x="121613" y="129765"/>
                  <a:pt x="119181" y="133909"/>
                </a:cubicBezTo>
                <a:cubicBezTo>
                  <a:pt x="98596" y="127018"/>
                  <a:pt x="81120" y="117919"/>
                  <a:pt x="66752" y="106614"/>
                </a:cubicBezTo>
                <a:cubicBezTo>
                  <a:pt x="52294" y="117514"/>
                  <a:pt x="34547" y="126883"/>
                  <a:pt x="13513" y="134720"/>
                </a:cubicBezTo>
                <a:cubicBezTo>
                  <a:pt x="8648" y="126883"/>
                  <a:pt x="4143" y="120352"/>
                  <a:pt x="0" y="115127"/>
                </a:cubicBezTo>
                <a:cubicBezTo>
                  <a:pt x="20223" y="108821"/>
                  <a:pt x="37160" y="101029"/>
                  <a:pt x="50807" y="91750"/>
                </a:cubicBezTo>
                <a:cubicBezTo>
                  <a:pt x="37835" y="77292"/>
                  <a:pt x="28647" y="60131"/>
                  <a:pt x="23242" y="40267"/>
                </a:cubicBezTo>
                <a:lnTo>
                  <a:pt x="1486" y="40267"/>
                </a:lnTo>
                <a:close/>
                <a:moveTo>
                  <a:pt x="89115" y="40267"/>
                </a:moveTo>
                <a:lnTo>
                  <a:pt x="44118" y="40267"/>
                </a:lnTo>
                <a:cubicBezTo>
                  <a:pt x="48758" y="55041"/>
                  <a:pt x="56280" y="67810"/>
                  <a:pt x="66684" y="78575"/>
                </a:cubicBezTo>
                <a:cubicBezTo>
                  <a:pt x="77179" y="67765"/>
                  <a:pt x="84656" y="54996"/>
                  <a:pt x="89115" y="40267"/>
                </a:cubicBezTo>
                <a:close/>
                <a:moveTo>
                  <a:pt x="205188" y="136207"/>
                </a:moveTo>
                <a:cubicBezTo>
                  <a:pt x="200774" y="131612"/>
                  <a:pt x="195864" y="126973"/>
                  <a:pt x="190459" y="122289"/>
                </a:cubicBezTo>
                <a:cubicBezTo>
                  <a:pt x="197351" y="114181"/>
                  <a:pt x="201821" y="106242"/>
                  <a:pt x="203871" y="98473"/>
                </a:cubicBezTo>
                <a:cubicBezTo>
                  <a:pt x="205920" y="90703"/>
                  <a:pt x="206899" y="78238"/>
                  <a:pt x="206810" y="61077"/>
                </a:cubicBezTo>
                <a:lnTo>
                  <a:pt x="206810" y="7432"/>
                </a:lnTo>
                <a:lnTo>
                  <a:pt x="270048" y="7432"/>
                </a:lnTo>
                <a:lnTo>
                  <a:pt x="270048" y="107695"/>
                </a:lnTo>
                <a:cubicBezTo>
                  <a:pt x="270048" y="112064"/>
                  <a:pt x="269586" y="115870"/>
                  <a:pt x="268663" y="119113"/>
                </a:cubicBezTo>
                <a:cubicBezTo>
                  <a:pt x="267739" y="122356"/>
                  <a:pt x="266141" y="125216"/>
                  <a:pt x="263866" y="127694"/>
                </a:cubicBezTo>
                <a:cubicBezTo>
                  <a:pt x="261591" y="130171"/>
                  <a:pt x="256862" y="131623"/>
                  <a:pt x="249678" y="132051"/>
                </a:cubicBezTo>
                <a:cubicBezTo>
                  <a:pt x="242494" y="132479"/>
                  <a:pt x="235862" y="132693"/>
                  <a:pt x="229781" y="132693"/>
                </a:cubicBezTo>
                <a:cubicBezTo>
                  <a:pt x="228159" y="125036"/>
                  <a:pt x="226673" y="119000"/>
                  <a:pt x="225322" y="114586"/>
                </a:cubicBezTo>
                <a:lnTo>
                  <a:pt x="242212" y="114857"/>
                </a:lnTo>
                <a:cubicBezTo>
                  <a:pt x="249058" y="114857"/>
                  <a:pt x="252482" y="110577"/>
                  <a:pt x="252482" y="102020"/>
                </a:cubicBezTo>
                <a:lnTo>
                  <a:pt x="252482" y="93777"/>
                </a:lnTo>
                <a:lnTo>
                  <a:pt x="222484" y="93777"/>
                </a:lnTo>
                <a:cubicBezTo>
                  <a:pt x="219736" y="111028"/>
                  <a:pt x="213971" y="125171"/>
                  <a:pt x="205188" y="136207"/>
                </a:cubicBezTo>
                <a:close/>
                <a:moveTo>
                  <a:pt x="252482" y="24998"/>
                </a:moveTo>
                <a:lnTo>
                  <a:pt x="224376" y="24998"/>
                </a:lnTo>
                <a:lnTo>
                  <a:pt x="224376" y="42024"/>
                </a:lnTo>
                <a:lnTo>
                  <a:pt x="252482" y="42024"/>
                </a:lnTo>
                <a:close/>
                <a:moveTo>
                  <a:pt x="224173" y="76481"/>
                </a:moveTo>
                <a:lnTo>
                  <a:pt x="252482" y="76481"/>
                </a:lnTo>
                <a:lnTo>
                  <a:pt x="252482" y="59320"/>
                </a:lnTo>
                <a:lnTo>
                  <a:pt x="224376" y="59320"/>
                </a:lnTo>
                <a:cubicBezTo>
                  <a:pt x="224465" y="65085"/>
                  <a:pt x="224398" y="70806"/>
                  <a:pt x="224173" y="76481"/>
                </a:cubicBezTo>
                <a:close/>
                <a:moveTo>
                  <a:pt x="148976" y="9864"/>
                </a:moveTo>
                <a:lnTo>
                  <a:pt x="196270" y="9864"/>
                </a:lnTo>
                <a:lnTo>
                  <a:pt x="196270" y="107155"/>
                </a:lnTo>
                <a:lnTo>
                  <a:pt x="166542" y="107155"/>
                </a:lnTo>
                <a:lnTo>
                  <a:pt x="166542" y="116343"/>
                </a:lnTo>
                <a:lnTo>
                  <a:pt x="148976" y="116343"/>
                </a:lnTo>
                <a:close/>
                <a:moveTo>
                  <a:pt x="179244" y="26079"/>
                </a:moveTo>
                <a:lnTo>
                  <a:pt x="166542" y="26079"/>
                </a:lnTo>
                <a:lnTo>
                  <a:pt x="166542" y="50402"/>
                </a:lnTo>
                <a:lnTo>
                  <a:pt x="179244" y="50402"/>
                </a:lnTo>
                <a:close/>
                <a:moveTo>
                  <a:pt x="179244" y="90939"/>
                </a:moveTo>
                <a:lnTo>
                  <a:pt x="179244" y="66617"/>
                </a:lnTo>
                <a:lnTo>
                  <a:pt x="166542" y="66617"/>
                </a:lnTo>
                <a:lnTo>
                  <a:pt x="166542" y="90939"/>
                </a:lnTo>
                <a:close/>
                <a:moveTo>
                  <a:pt x="392269" y="49861"/>
                </a:moveTo>
                <a:lnTo>
                  <a:pt x="410646" y="54996"/>
                </a:lnTo>
                <a:cubicBezTo>
                  <a:pt x="400287" y="80850"/>
                  <a:pt x="386943" y="99396"/>
                  <a:pt x="370615" y="110634"/>
                </a:cubicBezTo>
                <a:cubicBezTo>
                  <a:pt x="354287" y="121872"/>
                  <a:pt x="329751" y="129991"/>
                  <a:pt x="297006" y="134990"/>
                </a:cubicBezTo>
                <a:cubicBezTo>
                  <a:pt x="294213" y="129946"/>
                  <a:pt x="290204" y="123685"/>
                  <a:pt x="284980" y="116208"/>
                </a:cubicBezTo>
                <a:cubicBezTo>
                  <a:pt x="322184" y="111704"/>
                  <a:pt x="349164" y="102763"/>
                  <a:pt x="365920" y="89386"/>
                </a:cubicBezTo>
                <a:cubicBezTo>
                  <a:pt x="331823" y="92133"/>
                  <a:pt x="311914" y="94272"/>
                  <a:pt x="306194" y="95804"/>
                </a:cubicBezTo>
                <a:lnTo>
                  <a:pt x="299708" y="77292"/>
                </a:lnTo>
                <a:cubicBezTo>
                  <a:pt x="302636" y="76526"/>
                  <a:pt x="305192" y="75681"/>
                  <a:pt x="307377" y="74758"/>
                </a:cubicBezTo>
                <a:cubicBezTo>
                  <a:pt x="309561" y="73835"/>
                  <a:pt x="313660" y="71346"/>
                  <a:pt x="319673" y="67292"/>
                </a:cubicBezTo>
                <a:cubicBezTo>
                  <a:pt x="325686" y="63239"/>
                  <a:pt x="332363" y="58351"/>
                  <a:pt x="339706" y="52631"/>
                </a:cubicBezTo>
                <a:cubicBezTo>
                  <a:pt x="314707" y="53892"/>
                  <a:pt x="301600" y="54771"/>
                  <a:pt x="300384" y="55266"/>
                </a:cubicBezTo>
                <a:lnTo>
                  <a:pt x="294438" y="38916"/>
                </a:lnTo>
                <a:cubicBezTo>
                  <a:pt x="303266" y="36889"/>
                  <a:pt x="318896" y="23917"/>
                  <a:pt x="341327" y="0"/>
                </a:cubicBezTo>
                <a:lnTo>
                  <a:pt x="360650" y="5540"/>
                </a:lnTo>
                <a:lnTo>
                  <a:pt x="327139" y="37160"/>
                </a:lnTo>
                <a:cubicBezTo>
                  <a:pt x="333264" y="36979"/>
                  <a:pt x="344300" y="36461"/>
                  <a:pt x="360245" y="35606"/>
                </a:cubicBezTo>
                <a:cubicBezTo>
                  <a:pt x="368622" y="28083"/>
                  <a:pt x="376279" y="20449"/>
                  <a:pt x="383216" y="12702"/>
                </a:cubicBezTo>
                <a:lnTo>
                  <a:pt x="401188" y="21620"/>
                </a:lnTo>
                <a:cubicBezTo>
                  <a:pt x="383711" y="39366"/>
                  <a:pt x="362812" y="57158"/>
                  <a:pt x="338489" y="74995"/>
                </a:cubicBezTo>
                <a:cubicBezTo>
                  <a:pt x="348804" y="74499"/>
                  <a:pt x="362857" y="73598"/>
                  <a:pt x="380649" y="72292"/>
                </a:cubicBezTo>
                <a:cubicBezTo>
                  <a:pt x="385017" y="65581"/>
                  <a:pt x="388891" y="58104"/>
                  <a:pt x="392269" y="49861"/>
                </a:cubicBezTo>
                <a:close/>
                <a:moveTo>
                  <a:pt x="546245" y="113370"/>
                </a:moveTo>
                <a:cubicBezTo>
                  <a:pt x="547010" y="113370"/>
                  <a:pt x="547618" y="113100"/>
                  <a:pt x="548069" y="112560"/>
                </a:cubicBezTo>
                <a:cubicBezTo>
                  <a:pt x="548519" y="112019"/>
                  <a:pt x="549037" y="109812"/>
                  <a:pt x="549623" y="105938"/>
                </a:cubicBezTo>
                <a:cubicBezTo>
                  <a:pt x="550208" y="102065"/>
                  <a:pt x="550794" y="96029"/>
                  <a:pt x="551380" y="87832"/>
                </a:cubicBezTo>
                <a:cubicBezTo>
                  <a:pt x="555613" y="89994"/>
                  <a:pt x="559577" y="91795"/>
                  <a:pt x="563271" y="93237"/>
                </a:cubicBezTo>
                <a:cubicBezTo>
                  <a:pt x="561874" y="111028"/>
                  <a:pt x="559813" y="122277"/>
                  <a:pt x="557089" y="126984"/>
                </a:cubicBezTo>
                <a:cubicBezTo>
                  <a:pt x="554363" y="131691"/>
                  <a:pt x="550388" y="134044"/>
                  <a:pt x="545164" y="134044"/>
                </a:cubicBezTo>
                <a:cubicBezTo>
                  <a:pt x="538092" y="134044"/>
                  <a:pt x="532754" y="130283"/>
                  <a:pt x="529151" y="122762"/>
                </a:cubicBezTo>
                <a:cubicBezTo>
                  <a:pt x="525548" y="115239"/>
                  <a:pt x="523814" y="95263"/>
                  <a:pt x="523949" y="62833"/>
                </a:cubicBezTo>
                <a:lnTo>
                  <a:pt x="523949" y="25539"/>
                </a:lnTo>
                <a:lnTo>
                  <a:pt x="457738" y="25539"/>
                </a:lnTo>
                <a:lnTo>
                  <a:pt x="457738" y="60131"/>
                </a:lnTo>
                <a:cubicBezTo>
                  <a:pt x="457738" y="77382"/>
                  <a:pt x="456522" y="91615"/>
                  <a:pt x="454089" y="102831"/>
                </a:cubicBezTo>
                <a:cubicBezTo>
                  <a:pt x="451657" y="114046"/>
                  <a:pt x="446837" y="125171"/>
                  <a:pt x="439631" y="136207"/>
                </a:cubicBezTo>
                <a:cubicBezTo>
                  <a:pt x="435396" y="131072"/>
                  <a:pt x="430802" y="125802"/>
                  <a:pt x="425848" y="120397"/>
                </a:cubicBezTo>
                <a:cubicBezTo>
                  <a:pt x="431523" y="112019"/>
                  <a:pt x="435216" y="103382"/>
                  <a:pt x="436928" y="94487"/>
                </a:cubicBezTo>
                <a:cubicBezTo>
                  <a:pt x="438639" y="85591"/>
                  <a:pt x="439450" y="71526"/>
                  <a:pt x="439361" y="52294"/>
                </a:cubicBezTo>
                <a:lnTo>
                  <a:pt x="439361" y="7162"/>
                </a:lnTo>
                <a:lnTo>
                  <a:pt x="542326" y="7162"/>
                </a:lnTo>
                <a:lnTo>
                  <a:pt x="542326" y="64860"/>
                </a:lnTo>
                <a:cubicBezTo>
                  <a:pt x="542326" y="84453"/>
                  <a:pt x="542483" y="97403"/>
                  <a:pt x="542799" y="103709"/>
                </a:cubicBezTo>
                <a:cubicBezTo>
                  <a:pt x="543114" y="110015"/>
                  <a:pt x="544263" y="113235"/>
                  <a:pt x="546245" y="113370"/>
                </a:cubicBezTo>
                <a:close/>
                <a:moveTo>
                  <a:pt x="472466" y="33106"/>
                </a:moveTo>
                <a:cubicBezTo>
                  <a:pt x="479358" y="41979"/>
                  <a:pt x="485821" y="50492"/>
                  <a:pt x="491857" y="58644"/>
                </a:cubicBezTo>
                <a:cubicBezTo>
                  <a:pt x="497757" y="49501"/>
                  <a:pt x="502870" y="40177"/>
                  <a:pt x="507194" y="30673"/>
                </a:cubicBezTo>
                <a:lnTo>
                  <a:pt x="523274" y="39592"/>
                </a:lnTo>
                <a:cubicBezTo>
                  <a:pt x="517463" y="51438"/>
                  <a:pt x="510796" y="62968"/>
                  <a:pt x="503275" y="74184"/>
                </a:cubicBezTo>
                <a:cubicBezTo>
                  <a:pt x="511518" y="85624"/>
                  <a:pt x="518859" y="96299"/>
                  <a:pt x="525300" y="106209"/>
                </a:cubicBezTo>
                <a:lnTo>
                  <a:pt x="509896" y="118235"/>
                </a:lnTo>
                <a:cubicBezTo>
                  <a:pt x="504086" y="108911"/>
                  <a:pt x="498027" y="99587"/>
                  <a:pt x="491722" y="90264"/>
                </a:cubicBezTo>
                <a:cubicBezTo>
                  <a:pt x="484425" y="99767"/>
                  <a:pt x="476475" y="109001"/>
                  <a:pt x="467872" y="117965"/>
                </a:cubicBezTo>
                <a:cubicBezTo>
                  <a:pt x="463278" y="112830"/>
                  <a:pt x="458819" y="108100"/>
                  <a:pt x="454495" y="103776"/>
                </a:cubicBezTo>
                <a:cubicBezTo>
                  <a:pt x="464268" y="94227"/>
                  <a:pt x="473007" y="84431"/>
                  <a:pt x="480709" y="74387"/>
                </a:cubicBezTo>
                <a:cubicBezTo>
                  <a:pt x="473457" y="64027"/>
                  <a:pt x="465890" y="53690"/>
                  <a:pt x="458008" y="43375"/>
                </a:cubicBezTo>
                <a:close/>
              </a:path>
            </a:pathLst>
          </a:custGeom>
          <a:solidFill>
            <a:srgbClr val="000000"/>
          </a:solidFill>
          <a:ln w="12030" cap="flat">
            <a:noFill/>
            <a:prstDash val="solid"/>
            <a:miter/>
          </a:ln>
        </p:spPr>
        <p:txBody>
          <a:bodyPr rtlCol="0" anchor="ctr"/>
          <a:lstStyle/>
          <a:p>
            <a:endParaRPr lang="zh-CN" altLang="en-US"/>
          </a:p>
        </p:txBody>
      </p:sp>
      <p:sp>
        <p:nvSpPr>
          <p:cNvPr id="185" name="任意多边形: 形状 184">
            <a:extLst>
              <a:ext uri="{FF2B5EF4-FFF2-40B4-BE49-F238E27FC236}">
                <a16:creationId xmlns:a16="http://schemas.microsoft.com/office/drawing/2014/main" id="{A77F7639-0111-4923-BFCA-43799BF30557}"/>
              </a:ext>
            </a:extLst>
          </p:cNvPr>
          <p:cNvSpPr/>
          <p:nvPr/>
        </p:nvSpPr>
        <p:spPr>
          <a:xfrm>
            <a:off x="9604877" y="5924193"/>
            <a:ext cx="842243" cy="12032"/>
          </a:xfrm>
          <a:custGeom>
            <a:avLst/>
            <a:gdLst>
              <a:gd name="connsiteX0" fmla="*/ 0 w 842243"/>
              <a:gd name="connsiteY0" fmla="*/ 0 h 12032"/>
              <a:gd name="connsiteX1" fmla="*/ 842243 w 842243"/>
              <a:gd name="connsiteY1" fmla="*/ 0 h 12032"/>
            </a:gdLst>
            <a:ahLst/>
            <a:cxnLst>
              <a:cxn ang="0">
                <a:pos x="connsiteX0" y="connsiteY0"/>
              </a:cxn>
              <a:cxn ang="0">
                <a:pos x="connsiteX1" y="connsiteY1"/>
              </a:cxn>
            </a:cxnLst>
            <a:rect l="l" t="t" r="r" b="b"/>
            <a:pathLst>
              <a:path w="842243" h="12032">
                <a:moveTo>
                  <a:pt x="0" y="0"/>
                </a:moveTo>
                <a:lnTo>
                  <a:pt x="842243" y="0"/>
                </a:lnTo>
                <a:close/>
              </a:path>
            </a:pathLst>
          </a:custGeom>
          <a:noFill/>
          <a:ln w="36091" cap="flat">
            <a:solidFill>
              <a:srgbClr val="038003"/>
            </a:solidFill>
            <a:prstDash val="solid"/>
            <a:miter/>
          </a:ln>
        </p:spPr>
        <p:txBody>
          <a:bodyPr rtlCol="0" anchor="ctr"/>
          <a:lstStyle/>
          <a:p>
            <a:endParaRPr lang="zh-CN" altLang="en-US"/>
          </a:p>
        </p:txBody>
      </p:sp>
      <p:sp>
        <p:nvSpPr>
          <p:cNvPr id="186" name="任意多边形: 形状 185">
            <a:extLst>
              <a:ext uri="{FF2B5EF4-FFF2-40B4-BE49-F238E27FC236}">
                <a16:creationId xmlns:a16="http://schemas.microsoft.com/office/drawing/2014/main" id="{EDF6A68C-0E51-4155-9B32-6353D621C32E}"/>
              </a:ext>
            </a:extLst>
          </p:cNvPr>
          <p:cNvSpPr/>
          <p:nvPr/>
        </p:nvSpPr>
        <p:spPr>
          <a:xfrm>
            <a:off x="9747539" y="5706094"/>
            <a:ext cx="556919" cy="135395"/>
          </a:xfrm>
          <a:custGeom>
            <a:avLst/>
            <a:gdLst>
              <a:gd name="connsiteX0" fmla="*/ 109857 w 556919"/>
              <a:gd name="connsiteY0" fmla="*/ 52699 h 135395"/>
              <a:gd name="connsiteX1" fmla="*/ 134450 w 556919"/>
              <a:gd name="connsiteY1" fmla="*/ 96750 h 135395"/>
              <a:gd name="connsiteX2" fmla="*/ 118100 w 556919"/>
              <a:gd name="connsiteY2" fmla="*/ 105533 h 135395"/>
              <a:gd name="connsiteX3" fmla="*/ 96615 w 556919"/>
              <a:gd name="connsiteY3" fmla="*/ 63577 h 135395"/>
              <a:gd name="connsiteX4" fmla="*/ 96615 w 556919"/>
              <a:gd name="connsiteY4" fmla="*/ 133774 h 135395"/>
              <a:gd name="connsiteX5" fmla="*/ 78373 w 556919"/>
              <a:gd name="connsiteY5" fmla="*/ 133774 h 135395"/>
              <a:gd name="connsiteX6" fmla="*/ 78373 w 556919"/>
              <a:gd name="connsiteY6" fmla="*/ 72225 h 135395"/>
              <a:gd name="connsiteX7" fmla="*/ 56618 w 556919"/>
              <a:gd name="connsiteY7" fmla="*/ 105263 h 135395"/>
              <a:gd name="connsiteX8" fmla="*/ 49659 w 556919"/>
              <a:gd name="connsiteY8" fmla="*/ 99182 h 135395"/>
              <a:gd name="connsiteX9" fmla="*/ 48645 w 556919"/>
              <a:gd name="connsiteY9" fmla="*/ 115532 h 135395"/>
              <a:gd name="connsiteX10" fmla="*/ 2027 w 556919"/>
              <a:gd name="connsiteY10" fmla="*/ 122829 h 135395"/>
              <a:gd name="connsiteX11" fmla="*/ 0 w 556919"/>
              <a:gd name="connsiteY11" fmla="*/ 104452 h 135395"/>
              <a:gd name="connsiteX12" fmla="*/ 16891 w 556919"/>
              <a:gd name="connsiteY12" fmla="*/ 102493 h 135395"/>
              <a:gd name="connsiteX13" fmla="*/ 16891 w 556919"/>
              <a:gd name="connsiteY13" fmla="*/ 72427 h 135395"/>
              <a:gd name="connsiteX14" fmla="*/ 2838 w 556919"/>
              <a:gd name="connsiteY14" fmla="*/ 72427 h 135395"/>
              <a:gd name="connsiteX15" fmla="*/ 2838 w 556919"/>
              <a:gd name="connsiteY15" fmla="*/ 54456 h 135395"/>
              <a:gd name="connsiteX16" fmla="*/ 16891 w 556919"/>
              <a:gd name="connsiteY16" fmla="*/ 54456 h 135395"/>
              <a:gd name="connsiteX17" fmla="*/ 16891 w 556919"/>
              <a:gd name="connsiteY17" fmla="*/ 27836 h 135395"/>
              <a:gd name="connsiteX18" fmla="*/ 2027 w 556919"/>
              <a:gd name="connsiteY18" fmla="*/ 27836 h 135395"/>
              <a:gd name="connsiteX19" fmla="*/ 2027 w 556919"/>
              <a:gd name="connsiteY19" fmla="*/ 9864 h 135395"/>
              <a:gd name="connsiteX20" fmla="*/ 49591 w 556919"/>
              <a:gd name="connsiteY20" fmla="*/ 9864 h 135395"/>
              <a:gd name="connsiteX21" fmla="*/ 49591 w 556919"/>
              <a:gd name="connsiteY21" fmla="*/ 27836 h 135395"/>
              <a:gd name="connsiteX22" fmla="*/ 34862 w 556919"/>
              <a:gd name="connsiteY22" fmla="*/ 27836 h 135395"/>
              <a:gd name="connsiteX23" fmla="*/ 34862 w 556919"/>
              <a:gd name="connsiteY23" fmla="*/ 54456 h 135395"/>
              <a:gd name="connsiteX24" fmla="*/ 49186 w 556919"/>
              <a:gd name="connsiteY24" fmla="*/ 54456 h 135395"/>
              <a:gd name="connsiteX25" fmla="*/ 49186 w 556919"/>
              <a:gd name="connsiteY25" fmla="*/ 72427 h 135395"/>
              <a:gd name="connsiteX26" fmla="*/ 34862 w 556919"/>
              <a:gd name="connsiteY26" fmla="*/ 72427 h 135395"/>
              <a:gd name="connsiteX27" fmla="*/ 34862 w 556919"/>
              <a:gd name="connsiteY27" fmla="*/ 99993 h 135395"/>
              <a:gd name="connsiteX28" fmla="*/ 48105 w 556919"/>
              <a:gd name="connsiteY28" fmla="*/ 97898 h 135395"/>
              <a:gd name="connsiteX29" fmla="*/ 41484 w 556919"/>
              <a:gd name="connsiteY29" fmla="*/ 92561 h 135395"/>
              <a:gd name="connsiteX30" fmla="*/ 77697 w 556919"/>
              <a:gd name="connsiteY30" fmla="*/ 27430 h 135395"/>
              <a:gd name="connsiteX31" fmla="*/ 54591 w 556919"/>
              <a:gd name="connsiteY31" fmla="*/ 27430 h 135395"/>
              <a:gd name="connsiteX32" fmla="*/ 54591 w 556919"/>
              <a:gd name="connsiteY32" fmla="*/ 9459 h 135395"/>
              <a:gd name="connsiteX33" fmla="*/ 129585 w 556919"/>
              <a:gd name="connsiteY33" fmla="*/ 9459 h 135395"/>
              <a:gd name="connsiteX34" fmla="*/ 129585 w 556919"/>
              <a:gd name="connsiteY34" fmla="*/ 27430 h 135395"/>
              <a:gd name="connsiteX35" fmla="*/ 96750 w 556919"/>
              <a:gd name="connsiteY35" fmla="*/ 27430 h 135395"/>
              <a:gd name="connsiteX36" fmla="*/ 89048 w 556919"/>
              <a:gd name="connsiteY36" fmla="*/ 49456 h 135395"/>
              <a:gd name="connsiteX37" fmla="*/ 96615 w 556919"/>
              <a:gd name="connsiteY37" fmla="*/ 49456 h 135395"/>
              <a:gd name="connsiteX38" fmla="*/ 96615 w 556919"/>
              <a:gd name="connsiteY38" fmla="*/ 59725 h 135395"/>
              <a:gd name="connsiteX39" fmla="*/ 271400 w 556919"/>
              <a:gd name="connsiteY39" fmla="*/ 24052 h 135395"/>
              <a:gd name="connsiteX40" fmla="*/ 248834 w 556919"/>
              <a:gd name="connsiteY40" fmla="*/ 24052 h 135395"/>
              <a:gd name="connsiteX41" fmla="*/ 260995 w 556919"/>
              <a:gd name="connsiteY41" fmla="*/ 27025 h 135395"/>
              <a:gd name="connsiteX42" fmla="*/ 255793 w 556919"/>
              <a:gd name="connsiteY42" fmla="*/ 34052 h 135395"/>
              <a:gd name="connsiteX43" fmla="*/ 275453 w 556919"/>
              <a:gd name="connsiteY43" fmla="*/ 34052 h 135395"/>
              <a:gd name="connsiteX44" fmla="*/ 275453 w 556919"/>
              <a:gd name="connsiteY44" fmla="*/ 47564 h 135395"/>
              <a:gd name="connsiteX45" fmla="*/ 186406 w 556919"/>
              <a:gd name="connsiteY45" fmla="*/ 47564 h 135395"/>
              <a:gd name="connsiteX46" fmla="*/ 186406 w 556919"/>
              <a:gd name="connsiteY46" fmla="*/ 34052 h 135395"/>
              <a:gd name="connsiteX47" fmla="*/ 202621 w 556919"/>
              <a:gd name="connsiteY47" fmla="*/ 34052 h 135395"/>
              <a:gd name="connsiteX48" fmla="*/ 197756 w 556919"/>
              <a:gd name="connsiteY48" fmla="*/ 26890 h 135395"/>
              <a:gd name="connsiteX49" fmla="*/ 210526 w 556919"/>
              <a:gd name="connsiteY49" fmla="*/ 24052 h 135395"/>
              <a:gd name="connsiteX50" fmla="*/ 189514 w 556919"/>
              <a:gd name="connsiteY50" fmla="*/ 24052 h 135395"/>
              <a:gd name="connsiteX51" fmla="*/ 189514 w 556919"/>
              <a:gd name="connsiteY51" fmla="*/ 10540 h 135395"/>
              <a:gd name="connsiteX52" fmla="*/ 218363 w 556919"/>
              <a:gd name="connsiteY52" fmla="*/ 10540 h 135395"/>
              <a:gd name="connsiteX53" fmla="*/ 214241 w 556919"/>
              <a:gd name="connsiteY53" fmla="*/ 3108 h 135395"/>
              <a:gd name="connsiteX54" fmla="*/ 236672 w 556919"/>
              <a:gd name="connsiteY54" fmla="*/ 0 h 135395"/>
              <a:gd name="connsiteX55" fmla="*/ 239645 w 556919"/>
              <a:gd name="connsiteY55" fmla="*/ 10540 h 135395"/>
              <a:gd name="connsiteX56" fmla="*/ 271400 w 556919"/>
              <a:gd name="connsiteY56" fmla="*/ 10540 h 135395"/>
              <a:gd name="connsiteX57" fmla="*/ 224038 w 556919"/>
              <a:gd name="connsiteY57" fmla="*/ 34052 h 135395"/>
              <a:gd name="connsiteX58" fmla="*/ 234781 w 556919"/>
              <a:gd name="connsiteY58" fmla="*/ 34052 h 135395"/>
              <a:gd name="connsiteX59" fmla="*/ 240726 w 556919"/>
              <a:gd name="connsiteY59" fmla="*/ 24052 h 135395"/>
              <a:gd name="connsiteX60" fmla="*/ 216471 w 556919"/>
              <a:gd name="connsiteY60" fmla="*/ 24052 h 135395"/>
              <a:gd name="connsiteX61" fmla="*/ 224038 w 556919"/>
              <a:gd name="connsiteY61" fmla="*/ 34052 h 135395"/>
              <a:gd name="connsiteX62" fmla="*/ 146408 w 556919"/>
              <a:gd name="connsiteY62" fmla="*/ 122829 h 135395"/>
              <a:gd name="connsiteX63" fmla="*/ 142895 w 556919"/>
              <a:gd name="connsiteY63" fmla="*/ 102695 h 135395"/>
              <a:gd name="connsiteX64" fmla="*/ 156002 w 556919"/>
              <a:gd name="connsiteY64" fmla="*/ 98979 h 135395"/>
              <a:gd name="connsiteX65" fmla="*/ 156002 w 556919"/>
              <a:gd name="connsiteY65" fmla="*/ 50942 h 135395"/>
              <a:gd name="connsiteX66" fmla="*/ 144517 w 556919"/>
              <a:gd name="connsiteY66" fmla="*/ 50942 h 135395"/>
              <a:gd name="connsiteX67" fmla="*/ 144517 w 556919"/>
              <a:gd name="connsiteY67" fmla="*/ 32430 h 135395"/>
              <a:gd name="connsiteX68" fmla="*/ 156002 w 556919"/>
              <a:gd name="connsiteY68" fmla="*/ 32430 h 135395"/>
              <a:gd name="connsiteX69" fmla="*/ 156002 w 556919"/>
              <a:gd name="connsiteY69" fmla="*/ 541 h 135395"/>
              <a:gd name="connsiteX70" fmla="*/ 174109 w 556919"/>
              <a:gd name="connsiteY70" fmla="*/ 541 h 135395"/>
              <a:gd name="connsiteX71" fmla="*/ 174109 w 556919"/>
              <a:gd name="connsiteY71" fmla="*/ 32430 h 135395"/>
              <a:gd name="connsiteX72" fmla="*/ 183568 w 556919"/>
              <a:gd name="connsiteY72" fmla="*/ 32430 h 135395"/>
              <a:gd name="connsiteX73" fmla="*/ 183568 w 556919"/>
              <a:gd name="connsiteY73" fmla="*/ 50942 h 135395"/>
              <a:gd name="connsiteX74" fmla="*/ 174109 w 556919"/>
              <a:gd name="connsiteY74" fmla="*/ 50942 h 135395"/>
              <a:gd name="connsiteX75" fmla="*/ 174109 w 556919"/>
              <a:gd name="connsiteY75" fmla="*/ 93574 h 135395"/>
              <a:gd name="connsiteX76" fmla="*/ 186000 w 556919"/>
              <a:gd name="connsiteY76" fmla="*/ 89858 h 135395"/>
              <a:gd name="connsiteX77" fmla="*/ 185730 w 556919"/>
              <a:gd name="connsiteY77" fmla="*/ 99317 h 135395"/>
              <a:gd name="connsiteX78" fmla="*/ 186000 w 556919"/>
              <a:gd name="connsiteY78" fmla="*/ 109046 h 135395"/>
              <a:gd name="connsiteX79" fmla="*/ 146408 w 556919"/>
              <a:gd name="connsiteY79" fmla="*/ 122829 h 135395"/>
              <a:gd name="connsiteX80" fmla="*/ 189243 w 556919"/>
              <a:gd name="connsiteY80" fmla="*/ 53510 h 135395"/>
              <a:gd name="connsiteX81" fmla="*/ 268157 w 556919"/>
              <a:gd name="connsiteY81" fmla="*/ 53510 h 135395"/>
              <a:gd name="connsiteX82" fmla="*/ 268157 w 556919"/>
              <a:gd name="connsiteY82" fmla="*/ 102695 h 135395"/>
              <a:gd name="connsiteX83" fmla="*/ 249644 w 556919"/>
              <a:gd name="connsiteY83" fmla="*/ 102695 h 135395"/>
              <a:gd name="connsiteX84" fmla="*/ 249644 w 556919"/>
              <a:gd name="connsiteY84" fmla="*/ 112695 h 135395"/>
              <a:gd name="connsiteX85" fmla="*/ 254644 w 556919"/>
              <a:gd name="connsiteY85" fmla="*/ 117694 h 135395"/>
              <a:gd name="connsiteX86" fmla="*/ 259914 w 556919"/>
              <a:gd name="connsiteY86" fmla="*/ 115566 h 135395"/>
              <a:gd name="connsiteX87" fmla="*/ 262211 w 556919"/>
              <a:gd name="connsiteY87" fmla="*/ 103101 h 135395"/>
              <a:gd name="connsiteX88" fmla="*/ 277345 w 556919"/>
              <a:gd name="connsiteY88" fmla="*/ 108776 h 135395"/>
              <a:gd name="connsiteX89" fmla="*/ 275048 w 556919"/>
              <a:gd name="connsiteY89" fmla="*/ 120566 h 135395"/>
              <a:gd name="connsiteX90" fmla="*/ 268461 w 556919"/>
              <a:gd name="connsiteY90" fmla="*/ 129822 h 135395"/>
              <a:gd name="connsiteX91" fmla="*/ 254914 w 556919"/>
              <a:gd name="connsiteY91" fmla="*/ 132828 h 135395"/>
              <a:gd name="connsiteX92" fmla="*/ 248969 w 556919"/>
              <a:gd name="connsiteY92" fmla="*/ 132828 h 135395"/>
              <a:gd name="connsiteX93" fmla="*/ 232348 w 556919"/>
              <a:gd name="connsiteY93" fmla="*/ 117829 h 135395"/>
              <a:gd name="connsiteX94" fmla="*/ 232348 w 556919"/>
              <a:gd name="connsiteY94" fmla="*/ 102695 h 135395"/>
              <a:gd name="connsiteX95" fmla="*/ 223768 w 556919"/>
              <a:gd name="connsiteY95" fmla="*/ 102695 h 135395"/>
              <a:gd name="connsiteX96" fmla="*/ 191135 w 556919"/>
              <a:gd name="connsiteY96" fmla="*/ 135396 h 135395"/>
              <a:gd name="connsiteX97" fmla="*/ 178839 w 556919"/>
              <a:gd name="connsiteY97" fmla="*/ 119586 h 135395"/>
              <a:gd name="connsiteX98" fmla="*/ 205458 w 556919"/>
              <a:gd name="connsiteY98" fmla="*/ 102695 h 135395"/>
              <a:gd name="connsiteX99" fmla="*/ 189243 w 556919"/>
              <a:gd name="connsiteY99" fmla="*/ 102695 h 135395"/>
              <a:gd name="connsiteX100" fmla="*/ 250860 w 556919"/>
              <a:gd name="connsiteY100" fmla="*/ 66211 h 135395"/>
              <a:gd name="connsiteX101" fmla="*/ 206539 w 556919"/>
              <a:gd name="connsiteY101" fmla="*/ 66211 h 135395"/>
              <a:gd name="connsiteX102" fmla="*/ 206539 w 556919"/>
              <a:gd name="connsiteY102" fmla="*/ 72292 h 135395"/>
              <a:gd name="connsiteX103" fmla="*/ 250860 w 556919"/>
              <a:gd name="connsiteY103" fmla="*/ 72292 h 135395"/>
              <a:gd name="connsiteX104" fmla="*/ 250860 w 556919"/>
              <a:gd name="connsiteY104" fmla="*/ 89994 h 135395"/>
              <a:gd name="connsiteX105" fmla="*/ 250860 w 556919"/>
              <a:gd name="connsiteY105" fmla="*/ 83913 h 135395"/>
              <a:gd name="connsiteX106" fmla="*/ 206539 w 556919"/>
              <a:gd name="connsiteY106" fmla="*/ 83913 h 135395"/>
              <a:gd name="connsiteX107" fmla="*/ 206539 w 556919"/>
              <a:gd name="connsiteY107" fmla="*/ 89994 h 135395"/>
              <a:gd name="connsiteX108" fmla="*/ 361055 w 556919"/>
              <a:gd name="connsiteY108" fmla="*/ 0 h 135395"/>
              <a:gd name="connsiteX109" fmla="*/ 380378 w 556919"/>
              <a:gd name="connsiteY109" fmla="*/ 2973 h 135395"/>
              <a:gd name="connsiteX110" fmla="*/ 376933 w 556919"/>
              <a:gd name="connsiteY110" fmla="*/ 16756 h 135395"/>
              <a:gd name="connsiteX111" fmla="*/ 417538 w 556919"/>
              <a:gd name="connsiteY111" fmla="*/ 16756 h 135395"/>
              <a:gd name="connsiteX112" fmla="*/ 417538 w 556919"/>
              <a:gd name="connsiteY112" fmla="*/ 34052 h 135395"/>
              <a:gd name="connsiteX113" fmla="*/ 371055 w 556919"/>
              <a:gd name="connsiteY113" fmla="*/ 34052 h 135395"/>
              <a:gd name="connsiteX114" fmla="*/ 356731 w 556919"/>
              <a:gd name="connsiteY114" fmla="*/ 62968 h 135395"/>
              <a:gd name="connsiteX115" fmla="*/ 342678 w 556919"/>
              <a:gd name="connsiteY115" fmla="*/ 54861 h 135395"/>
              <a:gd name="connsiteX116" fmla="*/ 342678 w 556919"/>
              <a:gd name="connsiteY116" fmla="*/ 71076 h 135395"/>
              <a:gd name="connsiteX117" fmla="*/ 323761 w 556919"/>
              <a:gd name="connsiteY117" fmla="*/ 71076 h 135395"/>
              <a:gd name="connsiteX118" fmla="*/ 323761 w 556919"/>
              <a:gd name="connsiteY118" fmla="*/ 676 h 135395"/>
              <a:gd name="connsiteX119" fmla="*/ 342678 w 556919"/>
              <a:gd name="connsiteY119" fmla="*/ 676 h 135395"/>
              <a:gd name="connsiteX120" fmla="*/ 342678 w 556919"/>
              <a:gd name="connsiteY120" fmla="*/ 48645 h 135395"/>
              <a:gd name="connsiteX121" fmla="*/ 361055 w 556919"/>
              <a:gd name="connsiteY121" fmla="*/ 0 h 135395"/>
              <a:gd name="connsiteX122" fmla="*/ 294979 w 556919"/>
              <a:gd name="connsiteY122" fmla="*/ 6486 h 135395"/>
              <a:gd name="connsiteX123" fmla="*/ 313626 w 556919"/>
              <a:gd name="connsiteY123" fmla="*/ 6486 h 135395"/>
              <a:gd name="connsiteX124" fmla="*/ 313626 w 556919"/>
              <a:gd name="connsiteY124" fmla="*/ 65941 h 135395"/>
              <a:gd name="connsiteX125" fmla="*/ 294979 w 556919"/>
              <a:gd name="connsiteY125" fmla="*/ 65941 h 135395"/>
              <a:gd name="connsiteX126" fmla="*/ 381594 w 556919"/>
              <a:gd name="connsiteY126" fmla="*/ 36484 h 135395"/>
              <a:gd name="connsiteX127" fmla="*/ 408349 w 556919"/>
              <a:gd name="connsiteY127" fmla="*/ 58104 h 135395"/>
              <a:gd name="connsiteX128" fmla="*/ 394837 w 556919"/>
              <a:gd name="connsiteY128" fmla="*/ 72292 h 135395"/>
              <a:gd name="connsiteX129" fmla="*/ 369433 w 556919"/>
              <a:gd name="connsiteY129" fmla="*/ 49996 h 135395"/>
              <a:gd name="connsiteX130" fmla="*/ 285250 w 556919"/>
              <a:gd name="connsiteY130" fmla="*/ 112424 h 135395"/>
              <a:gd name="connsiteX131" fmla="*/ 298762 w 556919"/>
              <a:gd name="connsiteY131" fmla="*/ 112424 h 135395"/>
              <a:gd name="connsiteX132" fmla="*/ 298762 w 556919"/>
              <a:gd name="connsiteY132" fmla="*/ 72968 h 135395"/>
              <a:gd name="connsiteX133" fmla="*/ 406052 w 556919"/>
              <a:gd name="connsiteY133" fmla="*/ 72968 h 135395"/>
              <a:gd name="connsiteX134" fmla="*/ 406052 w 556919"/>
              <a:gd name="connsiteY134" fmla="*/ 112424 h 135395"/>
              <a:gd name="connsiteX135" fmla="*/ 419565 w 556919"/>
              <a:gd name="connsiteY135" fmla="*/ 112424 h 135395"/>
              <a:gd name="connsiteX136" fmla="*/ 419565 w 556919"/>
              <a:gd name="connsiteY136" fmla="*/ 129315 h 135395"/>
              <a:gd name="connsiteX137" fmla="*/ 285250 w 556919"/>
              <a:gd name="connsiteY137" fmla="*/ 129315 h 135395"/>
              <a:gd name="connsiteX138" fmla="*/ 386999 w 556919"/>
              <a:gd name="connsiteY138" fmla="*/ 89453 h 135395"/>
              <a:gd name="connsiteX139" fmla="*/ 375649 w 556919"/>
              <a:gd name="connsiteY139" fmla="*/ 89453 h 135395"/>
              <a:gd name="connsiteX140" fmla="*/ 375649 w 556919"/>
              <a:gd name="connsiteY140" fmla="*/ 112424 h 135395"/>
              <a:gd name="connsiteX141" fmla="*/ 386999 w 556919"/>
              <a:gd name="connsiteY141" fmla="*/ 112424 h 135395"/>
              <a:gd name="connsiteX142" fmla="*/ 317815 w 556919"/>
              <a:gd name="connsiteY142" fmla="*/ 112424 h 135395"/>
              <a:gd name="connsiteX143" fmla="*/ 329166 w 556919"/>
              <a:gd name="connsiteY143" fmla="*/ 112424 h 135395"/>
              <a:gd name="connsiteX144" fmla="*/ 329166 w 556919"/>
              <a:gd name="connsiteY144" fmla="*/ 89453 h 135395"/>
              <a:gd name="connsiteX145" fmla="*/ 317815 w 556919"/>
              <a:gd name="connsiteY145" fmla="*/ 89453 h 135395"/>
              <a:gd name="connsiteX146" fmla="*/ 346732 w 556919"/>
              <a:gd name="connsiteY146" fmla="*/ 112424 h 135395"/>
              <a:gd name="connsiteX147" fmla="*/ 358083 w 556919"/>
              <a:gd name="connsiteY147" fmla="*/ 112424 h 135395"/>
              <a:gd name="connsiteX148" fmla="*/ 358083 w 556919"/>
              <a:gd name="connsiteY148" fmla="*/ 89453 h 135395"/>
              <a:gd name="connsiteX149" fmla="*/ 346732 w 556919"/>
              <a:gd name="connsiteY149" fmla="*/ 89453 h 135395"/>
              <a:gd name="connsiteX150" fmla="*/ 462602 w 556919"/>
              <a:gd name="connsiteY150" fmla="*/ 92291 h 135395"/>
              <a:gd name="connsiteX151" fmla="*/ 462602 w 556919"/>
              <a:gd name="connsiteY151" fmla="*/ 18985 h 135395"/>
              <a:gd name="connsiteX152" fmla="*/ 450441 w 556919"/>
              <a:gd name="connsiteY152" fmla="*/ 32160 h 135395"/>
              <a:gd name="connsiteX153" fmla="*/ 430848 w 556919"/>
              <a:gd name="connsiteY153" fmla="*/ 13918 h 135395"/>
              <a:gd name="connsiteX154" fmla="*/ 441928 w 556919"/>
              <a:gd name="connsiteY154" fmla="*/ 1486 h 135395"/>
              <a:gd name="connsiteX155" fmla="*/ 462602 w 556919"/>
              <a:gd name="connsiteY155" fmla="*/ 18174 h 135395"/>
              <a:gd name="connsiteX156" fmla="*/ 462602 w 556919"/>
              <a:gd name="connsiteY156" fmla="*/ 7297 h 135395"/>
              <a:gd name="connsiteX157" fmla="*/ 514625 w 556919"/>
              <a:gd name="connsiteY157" fmla="*/ 7297 h 135395"/>
              <a:gd name="connsiteX158" fmla="*/ 514625 w 556919"/>
              <a:gd name="connsiteY158" fmla="*/ 91615 h 135395"/>
              <a:gd name="connsiteX159" fmla="*/ 500572 w 556919"/>
              <a:gd name="connsiteY159" fmla="*/ 91615 h 135395"/>
              <a:gd name="connsiteX160" fmla="*/ 500572 w 556919"/>
              <a:gd name="connsiteY160" fmla="*/ 22161 h 135395"/>
              <a:gd name="connsiteX161" fmla="*/ 476655 w 556919"/>
              <a:gd name="connsiteY161" fmla="*/ 22161 h 135395"/>
              <a:gd name="connsiteX162" fmla="*/ 476655 w 556919"/>
              <a:gd name="connsiteY162" fmla="*/ 92291 h 135395"/>
              <a:gd name="connsiteX163" fmla="*/ 541245 w 556919"/>
              <a:gd name="connsiteY163" fmla="*/ 2567 h 135395"/>
              <a:gd name="connsiteX164" fmla="*/ 556920 w 556919"/>
              <a:gd name="connsiteY164" fmla="*/ 2567 h 135395"/>
              <a:gd name="connsiteX165" fmla="*/ 556920 w 556919"/>
              <a:gd name="connsiteY165" fmla="*/ 114451 h 135395"/>
              <a:gd name="connsiteX166" fmla="*/ 553846 w 556919"/>
              <a:gd name="connsiteY166" fmla="*/ 125802 h 135395"/>
              <a:gd name="connsiteX167" fmla="*/ 545704 w 556919"/>
              <a:gd name="connsiteY167" fmla="*/ 131038 h 135395"/>
              <a:gd name="connsiteX168" fmla="*/ 525165 w 556919"/>
              <a:gd name="connsiteY168" fmla="*/ 131882 h 135395"/>
              <a:gd name="connsiteX169" fmla="*/ 520976 w 556919"/>
              <a:gd name="connsiteY169" fmla="*/ 112965 h 135395"/>
              <a:gd name="connsiteX170" fmla="*/ 535165 w 556919"/>
              <a:gd name="connsiteY170" fmla="*/ 113776 h 135395"/>
              <a:gd name="connsiteX171" fmla="*/ 541245 w 556919"/>
              <a:gd name="connsiteY171" fmla="*/ 106479 h 135395"/>
              <a:gd name="connsiteX172" fmla="*/ 520976 w 556919"/>
              <a:gd name="connsiteY172" fmla="*/ 12567 h 135395"/>
              <a:gd name="connsiteX173" fmla="*/ 534759 w 556919"/>
              <a:gd name="connsiteY173" fmla="*/ 12567 h 135395"/>
              <a:gd name="connsiteX174" fmla="*/ 534759 w 556919"/>
              <a:gd name="connsiteY174" fmla="*/ 102966 h 135395"/>
              <a:gd name="connsiteX175" fmla="*/ 520976 w 556919"/>
              <a:gd name="connsiteY175" fmla="*/ 102966 h 135395"/>
              <a:gd name="connsiteX176" fmla="*/ 482330 w 556919"/>
              <a:gd name="connsiteY176" fmla="*/ 31349 h 135395"/>
              <a:gd name="connsiteX177" fmla="*/ 494762 w 556919"/>
              <a:gd name="connsiteY177" fmla="*/ 31349 h 135395"/>
              <a:gd name="connsiteX178" fmla="*/ 494762 w 556919"/>
              <a:gd name="connsiteY178" fmla="*/ 66076 h 135395"/>
              <a:gd name="connsiteX179" fmla="*/ 489560 w 556919"/>
              <a:gd name="connsiteY179" fmla="*/ 102560 h 135395"/>
              <a:gd name="connsiteX180" fmla="*/ 498546 w 556919"/>
              <a:gd name="connsiteY180" fmla="*/ 95534 h 135395"/>
              <a:gd name="connsiteX181" fmla="*/ 519760 w 556919"/>
              <a:gd name="connsiteY181" fmla="*/ 118640 h 135395"/>
              <a:gd name="connsiteX182" fmla="*/ 506383 w 556919"/>
              <a:gd name="connsiteY182" fmla="*/ 129180 h 135395"/>
              <a:gd name="connsiteX183" fmla="*/ 488411 w 556919"/>
              <a:gd name="connsiteY183" fmla="*/ 105398 h 135395"/>
              <a:gd name="connsiteX184" fmla="*/ 466791 w 556919"/>
              <a:gd name="connsiteY184" fmla="*/ 133909 h 135395"/>
              <a:gd name="connsiteX185" fmla="*/ 455305 w 556919"/>
              <a:gd name="connsiteY185" fmla="*/ 119316 h 135395"/>
              <a:gd name="connsiteX186" fmla="*/ 476520 w 556919"/>
              <a:gd name="connsiteY186" fmla="*/ 95838 h 135395"/>
              <a:gd name="connsiteX187" fmla="*/ 482330 w 556919"/>
              <a:gd name="connsiteY187" fmla="*/ 63239 h 135395"/>
              <a:gd name="connsiteX188" fmla="*/ 438685 w 556919"/>
              <a:gd name="connsiteY188" fmla="*/ 37430 h 135395"/>
              <a:gd name="connsiteX189" fmla="*/ 460035 w 556919"/>
              <a:gd name="connsiteY189" fmla="*/ 54456 h 135395"/>
              <a:gd name="connsiteX190" fmla="*/ 447873 w 556919"/>
              <a:gd name="connsiteY190" fmla="*/ 69049 h 135395"/>
              <a:gd name="connsiteX191" fmla="*/ 427605 w 556919"/>
              <a:gd name="connsiteY191" fmla="*/ 50267 h 135395"/>
              <a:gd name="connsiteX192" fmla="*/ 443279 w 556919"/>
              <a:gd name="connsiteY192" fmla="*/ 76076 h 135395"/>
              <a:gd name="connsiteX193" fmla="*/ 460170 w 556919"/>
              <a:gd name="connsiteY193" fmla="*/ 82427 h 135395"/>
              <a:gd name="connsiteX194" fmla="*/ 447333 w 556919"/>
              <a:gd name="connsiteY194" fmla="*/ 133504 h 135395"/>
              <a:gd name="connsiteX195" fmla="*/ 430037 w 556919"/>
              <a:gd name="connsiteY195" fmla="*/ 127964 h 135395"/>
              <a:gd name="connsiteX196" fmla="*/ 443279 w 556919"/>
              <a:gd name="connsiteY196" fmla="*/ 76076 h 13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556919" h="135395">
                <a:moveTo>
                  <a:pt x="109857" y="52699"/>
                </a:moveTo>
                <a:cubicBezTo>
                  <a:pt x="119405" y="68824"/>
                  <a:pt x="127603" y="83508"/>
                  <a:pt x="134450" y="96750"/>
                </a:cubicBezTo>
                <a:lnTo>
                  <a:pt x="118100" y="105533"/>
                </a:lnTo>
                <a:cubicBezTo>
                  <a:pt x="111433" y="92156"/>
                  <a:pt x="104271" y="78170"/>
                  <a:pt x="96615" y="63577"/>
                </a:cubicBezTo>
                <a:lnTo>
                  <a:pt x="96615" y="133774"/>
                </a:lnTo>
                <a:lnTo>
                  <a:pt x="78373" y="133774"/>
                </a:lnTo>
                <a:lnTo>
                  <a:pt x="78373" y="72225"/>
                </a:lnTo>
                <a:cubicBezTo>
                  <a:pt x="72111" y="83935"/>
                  <a:pt x="64860" y="94948"/>
                  <a:pt x="56618" y="105263"/>
                </a:cubicBezTo>
                <a:cubicBezTo>
                  <a:pt x="54095" y="103010"/>
                  <a:pt x="51775" y="100984"/>
                  <a:pt x="49659" y="99182"/>
                </a:cubicBezTo>
                <a:cubicBezTo>
                  <a:pt x="49208" y="102966"/>
                  <a:pt x="48870" y="108415"/>
                  <a:pt x="48645" y="115532"/>
                </a:cubicBezTo>
                <a:lnTo>
                  <a:pt x="2027" y="122829"/>
                </a:lnTo>
                <a:lnTo>
                  <a:pt x="0" y="104452"/>
                </a:lnTo>
                <a:lnTo>
                  <a:pt x="16891" y="102493"/>
                </a:lnTo>
                <a:lnTo>
                  <a:pt x="16891" y="72427"/>
                </a:lnTo>
                <a:lnTo>
                  <a:pt x="2838" y="72427"/>
                </a:lnTo>
                <a:lnTo>
                  <a:pt x="2838" y="54456"/>
                </a:lnTo>
                <a:lnTo>
                  <a:pt x="16891" y="54456"/>
                </a:lnTo>
                <a:lnTo>
                  <a:pt x="16891" y="27836"/>
                </a:lnTo>
                <a:lnTo>
                  <a:pt x="2027" y="27836"/>
                </a:lnTo>
                <a:lnTo>
                  <a:pt x="2027" y="9864"/>
                </a:lnTo>
                <a:lnTo>
                  <a:pt x="49591" y="9864"/>
                </a:lnTo>
                <a:lnTo>
                  <a:pt x="49591" y="27836"/>
                </a:lnTo>
                <a:lnTo>
                  <a:pt x="34862" y="27836"/>
                </a:lnTo>
                <a:lnTo>
                  <a:pt x="34862" y="54456"/>
                </a:lnTo>
                <a:lnTo>
                  <a:pt x="49186" y="54456"/>
                </a:lnTo>
                <a:lnTo>
                  <a:pt x="49186" y="72427"/>
                </a:lnTo>
                <a:lnTo>
                  <a:pt x="34862" y="72427"/>
                </a:lnTo>
                <a:lnTo>
                  <a:pt x="34862" y="99993"/>
                </a:lnTo>
                <a:lnTo>
                  <a:pt x="48105" y="97898"/>
                </a:lnTo>
                <a:cubicBezTo>
                  <a:pt x="45627" y="95781"/>
                  <a:pt x="43420" y="94002"/>
                  <a:pt x="41484" y="92561"/>
                </a:cubicBezTo>
                <a:cubicBezTo>
                  <a:pt x="58689" y="72292"/>
                  <a:pt x="70760" y="50582"/>
                  <a:pt x="77697" y="27430"/>
                </a:cubicBezTo>
                <a:lnTo>
                  <a:pt x="54591" y="27430"/>
                </a:lnTo>
                <a:lnTo>
                  <a:pt x="54591" y="9459"/>
                </a:lnTo>
                <a:lnTo>
                  <a:pt x="129585" y="9459"/>
                </a:lnTo>
                <a:lnTo>
                  <a:pt x="129585" y="27430"/>
                </a:lnTo>
                <a:lnTo>
                  <a:pt x="96750" y="27430"/>
                </a:lnTo>
                <a:cubicBezTo>
                  <a:pt x="94498" y="34998"/>
                  <a:pt x="91930" y="42339"/>
                  <a:pt x="89048" y="49456"/>
                </a:cubicBezTo>
                <a:lnTo>
                  <a:pt x="96615" y="49456"/>
                </a:lnTo>
                <a:lnTo>
                  <a:pt x="96615" y="59725"/>
                </a:lnTo>
                <a:close/>
                <a:moveTo>
                  <a:pt x="271400" y="24052"/>
                </a:moveTo>
                <a:lnTo>
                  <a:pt x="248834" y="24052"/>
                </a:lnTo>
                <a:lnTo>
                  <a:pt x="260995" y="27025"/>
                </a:lnTo>
                <a:cubicBezTo>
                  <a:pt x="259373" y="29322"/>
                  <a:pt x="257639" y="31664"/>
                  <a:pt x="255793" y="34052"/>
                </a:cubicBezTo>
                <a:lnTo>
                  <a:pt x="275453" y="34052"/>
                </a:lnTo>
                <a:lnTo>
                  <a:pt x="275453" y="47564"/>
                </a:lnTo>
                <a:lnTo>
                  <a:pt x="186406" y="47564"/>
                </a:lnTo>
                <a:lnTo>
                  <a:pt x="186406" y="34052"/>
                </a:lnTo>
                <a:lnTo>
                  <a:pt x="202621" y="34052"/>
                </a:lnTo>
                <a:lnTo>
                  <a:pt x="197756" y="26890"/>
                </a:lnTo>
                <a:lnTo>
                  <a:pt x="210526" y="24052"/>
                </a:lnTo>
                <a:lnTo>
                  <a:pt x="189514" y="24052"/>
                </a:lnTo>
                <a:lnTo>
                  <a:pt x="189514" y="10540"/>
                </a:lnTo>
                <a:lnTo>
                  <a:pt x="218363" y="10540"/>
                </a:lnTo>
                <a:cubicBezTo>
                  <a:pt x="217147" y="8197"/>
                  <a:pt x="215773" y="5720"/>
                  <a:pt x="214241" y="3108"/>
                </a:cubicBezTo>
                <a:lnTo>
                  <a:pt x="236672" y="0"/>
                </a:lnTo>
                <a:cubicBezTo>
                  <a:pt x="237708" y="3288"/>
                  <a:pt x="238699" y="6801"/>
                  <a:pt x="239645" y="10540"/>
                </a:cubicBezTo>
                <a:lnTo>
                  <a:pt x="271400" y="10540"/>
                </a:lnTo>
                <a:close/>
                <a:moveTo>
                  <a:pt x="224038" y="34052"/>
                </a:moveTo>
                <a:lnTo>
                  <a:pt x="234781" y="34052"/>
                </a:lnTo>
                <a:cubicBezTo>
                  <a:pt x="237032" y="30718"/>
                  <a:pt x="239014" y="27385"/>
                  <a:pt x="240726" y="24052"/>
                </a:cubicBezTo>
                <a:lnTo>
                  <a:pt x="216471" y="24052"/>
                </a:lnTo>
                <a:cubicBezTo>
                  <a:pt x="219038" y="26935"/>
                  <a:pt x="221560" y="30268"/>
                  <a:pt x="224038" y="34052"/>
                </a:cubicBezTo>
                <a:close/>
                <a:moveTo>
                  <a:pt x="146408" y="122829"/>
                </a:moveTo>
                <a:lnTo>
                  <a:pt x="142895" y="102695"/>
                </a:lnTo>
                <a:lnTo>
                  <a:pt x="156002" y="98979"/>
                </a:lnTo>
                <a:lnTo>
                  <a:pt x="156002" y="50942"/>
                </a:lnTo>
                <a:lnTo>
                  <a:pt x="144517" y="50942"/>
                </a:lnTo>
                <a:lnTo>
                  <a:pt x="144517" y="32430"/>
                </a:lnTo>
                <a:lnTo>
                  <a:pt x="156002" y="32430"/>
                </a:lnTo>
                <a:lnTo>
                  <a:pt x="156002" y="541"/>
                </a:lnTo>
                <a:lnTo>
                  <a:pt x="174109" y="541"/>
                </a:lnTo>
                <a:lnTo>
                  <a:pt x="174109" y="32430"/>
                </a:lnTo>
                <a:lnTo>
                  <a:pt x="183568" y="32430"/>
                </a:lnTo>
                <a:lnTo>
                  <a:pt x="183568" y="50942"/>
                </a:lnTo>
                <a:lnTo>
                  <a:pt x="174109" y="50942"/>
                </a:lnTo>
                <a:lnTo>
                  <a:pt x="174109" y="93574"/>
                </a:lnTo>
                <a:lnTo>
                  <a:pt x="186000" y="89858"/>
                </a:lnTo>
                <a:cubicBezTo>
                  <a:pt x="185820" y="92966"/>
                  <a:pt x="185730" y="96119"/>
                  <a:pt x="185730" y="99317"/>
                </a:cubicBezTo>
                <a:cubicBezTo>
                  <a:pt x="185730" y="102515"/>
                  <a:pt x="185820" y="105758"/>
                  <a:pt x="186000" y="109046"/>
                </a:cubicBezTo>
                <a:cubicBezTo>
                  <a:pt x="173298" y="113280"/>
                  <a:pt x="160101" y="117874"/>
                  <a:pt x="146408" y="122829"/>
                </a:cubicBezTo>
                <a:close/>
                <a:moveTo>
                  <a:pt x="189243" y="53510"/>
                </a:moveTo>
                <a:lnTo>
                  <a:pt x="268157" y="53510"/>
                </a:lnTo>
                <a:lnTo>
                  <a:pt x="268157" y="102695"/>
                </a:lnTo>
                <a:lnTo>
                  <a:pt x="249644" y="102695"/>
                </a:lnTo>
                <a:lnTo>
                  <a:pt x="249644" y="112695"/>
                </a:lnTo>
                <a:cubicBezTo>
                  <a:pt x="249644" y="116028"/>
                  <a:pt x="251311" y="117694"/>
                  <a:pt x="254644" y="117694"/>
                </a:cubicBezTo>
                <a:cubicBezTo>
                  <a:pt x="257121" y="117694"/>
                  <a:pt x="258878" y="116985"/>
                  <a:pt x="259914" y="115566"/>
                </a:cubicBezTo>
                <a:cubicBezTo>
                  <a:pt x="260949" y="114147"/>
                  <a:pt x="261715" y="109992"/>
                  <a:pt x="262211" y="103101"/>
                </a:cubicBezTo>
                <a:cubicBezTo>
                  <a:pt x="267076" y="105353"/>
                  <a:pt x="272120" y="107244"/>
                  <a:pt x="277345" y="108776"/>
                </a:cubicBezTo>
                <a:cubicBezTo>
                  <a:pt x="276849" y="112469"/>
                  <a:pt x="276083" y="116399"/>
                  <a:pt x="275048" y="120566"/>
                </a:cubicBezTo>
                <a:cubicBezTo>
                  <a:pt x="274012" y="124732"/>
                  <a:pt x="271816" y="127817"/>
                  <a:pt x="268461" y="129822"/>
                </a:cubicBezTo>
                <a:cubicBezTo>
                  <a:pt x="265104" y="131826"/>
                  <a:pt x="260590" y="132828"/>
                  <a:pt x="254914" y="132828"/>
                </a:cubicBezTo>
                <a:lnTo>
                  <a:pt x="248969" y="132828"/>
                </a:lnTo>
                <a:cubicBezTo>
                  <a:pt x="237888" y="132828"/>
                  <a:pt x="232348" y="127829"/>
                  <a:pt x="232348" y="117829"/>
                </a:cubicBezTo>
                <a:lnTo>
                  <a:pt x="232348" y="102695"/>
                </a:lnTo>
                <a:lnTo>
                  <a:pt x="223768" y="102695"/>
                </a:lnTo>
                <a:cubicBezTo>
                  <a:pt x="220975" y="118280"/>
                  <a:pt x="210097" y="129180"/>
                  <a:pt x="191135" y="135396"/>
                </a:cubicBezTo>
                <a:cubicBezTo>
                  <a:pt x="188162" y="131252"/>
                  <a:pt x="184063" y="125982"/>
                  <a:pt x="178839" y="119586"/>
                </a:cubicBezTo>
                <a:cubicBezTo>
                  <a:pt x="193522" y="115757"/>
                  <a:pt x="202395" y="110127"/>
                  <a:pt x="205458" y="102695"/>
                </a:cubicBezTo>
                <a:lnTo>
                  <a:pt x="189243" y="102695"/>
                </a:lnTo>
                <a:close/>
                <a:moveTo>
                  <a:pt x="250860" y="66211"/>
                </a:moveTo>
                <a:lnTo>
                  <a:pt x="206539" y="66211"/>
                </a:lnTo>
                <a:lnTo>
                  <a:pt x="206539" y="72292"/>
                </a:lnTo>
                <a:lnTo>
                  <a:pt x="250860" y="72292"/>
                </a:lnTo>
                <a:close/>
                <a:moveTo>
                  <a:pt x="250860" y="89994"/>
                </a:moveTo>
                <a:lnTo>
                  <a:pt x="250860" y="83913"/>
                </a:lnTo>
                <a:lnTo>
                  <a:pt x="206539" y="83913"/>
                </a:lnTo>
                <a:lnTo>
                  <a:pt x="206539" y="89994"/>
                </a:lnTo>
                <a:close/>
                <a:moveTo>
                  <a:pt x="361055" y="0"/>
                </a:moveTo>
                <a:lnTo>
                  <a:pt x="380378" y="2973"/>
                </a:lnTo>
                <a:cubicBezTo>
                  <a:pt x="379342" y="7657"/>
                  <a:pt x="378194" y="12251"/>
                  <a:pt x="376933" y="16756"/>
                </a:cubicBezTo>
                <a:lnTo>
                  <a:pt x="417538" y="16756"/>
                </a:lnTo>
                <a:lnTo>
                  <a:pt x="417538" y="34052"/>
                </a:lnTo>
                <a:lnTo>
                  <a:pt x="371055" y="34052"/>
                </a:lnTo>
                <a:cubicBezTo>
                  <a:pt x="367090" y="44141"/>
                  <a:pt x="362316" y="53780"/>
                  <a:pt x="356731" y="62968"/>
                </a:cubicBezTo>
                <a:cubicBezTo>
                  <a:pt x="352497" y="60176"/>
                  <a:pt x="347813" y="57473"/>
                  <a:pt x="342678" y="54861"/>
                </a:cubicBezTo>
                <a:lnTo>
                  <a:pt x="342678" y="71076"/>
                </a:lnTo>
                <a:lnTo>
                  <a:pt x="323761" y="71076"/>
                </a:lnTo>
                <a:lnTo>
                  <a:pt x="323761" y="676"/>
                </a:lnTo>
                <a:lnTo>
                  <a:pt x="342678" y="676"/>
                </a:lnTo>
                <a:lnTo>
                  <a:pt x="342678" y="48645"/>
                </a:lnTo>
                <a:cubicBezTo>
                  <a:pt x="351732" y="33511"/>
                  <a:pt x="357857" y="17296"/>
                  <a:pt x="361055" y="0"/>
                </a:cubicBezTo>
                <a:close/>
                <a:moveTo>
                  <a:pt x="294979" y="6486"/>
                </a:moveTo>
                <a:lnTo>
                  <a:pt x="313626" y="6486"/>
                </a:lnTo>
                <a:lnTo>
                  <a:pt x="313626" y="65941"/>
                </a:lnTo>
                <a:lnTo>
                  <a:pt x="294979" y="65941"/>
                </a:lnTo>
                <a:close/>
                <a:moveTo>
                  <a:pt x="381594" y="36484"/>
                </a:moveTo>
                <a:cubicBezTo>
                  <a:pt x="392945" y="44952"/>
                  <a:pt x="401863" y="52158"/>
                  <a:pt x="408349" y="58104"/>
                </a:cubicBezTo>
                <a:lnTo>
                  <a:pt x="394837" y="72292"/>
                </a:lnTo>
                <a:cubicBezTo>
                  <a:pt x="387720" y="65266"/>
                  <a:pt x="379252" y="57834"/>
                  <a:pt x="369433" y="49996"/>
                </a:cubicBezTo>
                <a:close/>
                <a:moveTo>
                  <a:pt x="285250" y="112424"/>
                </a:moveTo>
                <a:lnTo>
                  <a:pt x="298762" y="112424"/>
                </a:lnTo>
                <a:lnTo>
                  <a:pt x="298762" y="72968"/>
                </a:lnTo>
                <a:lnTo>
                  <a:pt x="406052" y="72968"/>
                </a:lnTo>
                <a:lnTo>
                  <a:pt x="406052" y="112424"/>
                </a:lnTo>
                <a:lnTo>
                  <a:pt x="419565" y="112424"/>
                </a:lnTo>
                <a:lnTo>
                  <a:pt x="419565" y="129315"/>
                </a:lnTo>
                <a:lnTo>
                  <a:pt x="285250" y="129315"/>
                </a:lnTo>
                <a:close/>
                <a:moveTo>
                  <a:pt x="386999" y="89453"/>
                </a:moveTo>
                <a:lnTo>
                  <a:pt x="375649" y="89453"/>
                </a:lnTo>
                <a:lnTo>
                  <a:pt x="375649" y="112424"/>
                </a:lnTo>
                <a:lnTo>
                  <a:pt x="386999" y="112424"/>
                </a:lnTo>
                <a:close/>
                <a:moveTo>
                  <a:pt x="317815" y="112424"/>
                </a:moveTo>
                <a:lnTo>
                  <a:pt x="329166" y="112424"/>
                </a:lnTo>
                <a:lnTo>
                  <a:pt x="329166" y="89453"/>
                </a:lnTo>
                <a:lnTo>
                  <a:pt x="317815" y="89453"/>
                </a:lnTo>
                <a:close/>
                <a:moveTo>
                  <a:pt x="346732" y="112424"/>
                </a:moveTo>
                <a:lnTo>
                  <a:pt x="358083" y="112424"/>
                </a:lnTo>
                <a:lnTo>
                  <a:pt x="358083" y="89453"/>
                </a:lnTo>
                <a:lnTo>
                  <a:pt x="346732" y="89453"/>
                </a:lnTo>
                <a:close/>
                <a:moveTo>
                  <a:pt x="462602" y="92291"/>
                </a:moveTo>
                <a:lnTo>
                  <a:pt x="462602" y="18985"/>
                </a:lnTo>
                <a:lnTo>
                  <a:pt x="450441" y="32160"/>
                </a:lnTo>
                <a:cubicBezTo>
                  <a:pt x="444585" y="26304"/>
                  <a:pt x="438054" y="20224"/>
                  <a:pt x="430848" y="13918"/>
                </a:cubicBezTo>
                <a:lnTo>
                  <a:pt x="441928" y="1486"/>
                </a:lnTo>
                <a:cubicBezTo>
                  <a:pt x="448279" y="6081"/>
                  <a:pt x="455170" y="11643"/>
                  <a:pt x="462602" y="18174"/>
                </a:cubicBezTo>
                <a:lnTo>
                  <a:pt x="462602" y="7297"/>
                </a:lnTo>
                <a:lnTo>
                  <a:pt x="514625" y="7297"/>
                </a:lnTo>
                <a:lnTo>
                  <a:pt x="514625" y="91615"/>
                </a:lnTo>
                <a:lnTo>
                  <a:pt x="500572" y="91615"/>
                </a:lnTo>
                <a:lnTo>
                  <a:pt x="500572" y="22161"/>
                </a:lnTo>
                <a:lnTo>
                  <a:pt x="476655" y="22161"/>
                </a:lnTo>
                <a:lnTo>
                  <a:pt x="476655" y="92291"/>
                </a:lnTo>
                <a:close/>
                <a:moveTo>
                  <a:pt x="541245" y="2567"/>
                </a:moveTo>
                <a:lnTo>
                  <a:pt x="556920" y="2567"/>
                </a:lnTo>
                <a:lnTo>
                  <a:pt x="556920" y="114451"/>
                </a:lnTo>
                <a:cubicBezTo>
                  <a:pt x="556920" y="119225"/>
                  <a:pt x="555895" y="123009"/>
                  <a:pt x="553846" y="125802"/>
                </a:cubicBezTo>
                <a:cubicBezTo>
                  <a:pt x="551796" y="128594"/>
                  <a:pt x="549082" y="130340"/>
                  <a:pt x="545704" y="131038"/>
                </a:cubicBezTo>
                <a:cubicBezTo>
                  <a:pt x="542326" y="131736"/>
                  <a:pt x="535480" y="132018"/>
                  <a:pt x="525165" y="131882"/>
                </a:cubicBezTo>
                <a:cubicBezTo>
                  <a:pt x="524444" y="125847"/>
                  <a:pt x="523048" y="119541"/>
                  <a:pt x="520976" y="112965"/>
                </a:cubicBezTo>
                <a:cubicBezTo>
                  <a:pt x="525931" y="113505"/>
                  <a:pt x="530660" y="113776"/>
                  <a:pt x="535165" y="113776"/>
                </a:cubicBezTo>
                <a:cubicBezTo>
                  <a:pt x="539218" y="113776"/>
                  <a:pt x="541245" y="111343"/>
                  <a:pt x="541245" y="106479"/>
                </a:cubicBezTo>
                <a:close/>
                <a:moveTo>
                  <a:pt x="520976" y="12567"/>
                </a:moveTo>
                <a:lnTo>
                  <a:pt x="534759" y="12567"/>
                </a:lnTo>
                <a:lnTo>
                  <a:pt x="534759" y="102966"/>
                </a:lnTo>
                <a:lnTo>
                  <a:pt x="520976" y="102966"/>
                </a:lnTo>
                <a:close/>
                <a:moveTo>
                  <a:pt x="482330" y="31349"/>
                </a:moveTo>
                <a:lnTo>
                  <a:pt x="494762" y="31349"/>
                </a:lnTo>
                <a:lnTo>
                  <a:pt x="494762" y="66076"/>
                </a:lnTo>
                <a:cubicBezTo>
                  <a:pt x="494762" y="81030"/>
                  <a:pt x="493027" y="93191"/>
                  <a:pt x="489560" y="102560"/>
                </a:cubicBezTo>
                <a:lnTo>
                  <a:pt x="498546" y="95534"/>
                </a:lnTo>
                <a:cubicBezTo>
                  <a:pt x="506202" y="103461"/>
                  <a:pt x="513274" y="111163"/>
                  <a:pt x="519760" y="118640"/>
                </a:cubicBezTo>
                <a:lnTo>
                  <a:pt x="506383" y="129180"/>
                </a:lnTo>
                <a:cubicBezTo>
                  <a:pt x="500708" y="121027"/>
                  <a:pt x="494716" y="113100"/>
                  <a:pt x="488411" y="105398"/>
                </a:cubicBezTo>
                <a:cubicBezTo>
                  <a:pt x="484267" y="115307"/>
                  <a:pt x="477061" y="124811"/>
                  <a:pt x="466791" y="133909"/>
                </a:cubicBezTo>
                <a:cubicBezTo>
                  <a:pt x="462647" y="127964"/>
                  <a:pt x="458819" y="123099"/>
                  <a:pt x="455305" y="119316"/>
                </a:cubicBezTo>
                <a:cubicBezTo>
                  <a:pt x="465575" y="112154"/>
                  <a:pt x="472646" y="104328"/>
                  <a:pt x="476520" y="95838"/>
                </a:cubicBezTo>
                <a:cubicBezTo>
                  <a:pt x="480393" y="87347"/>
                  <a:pt x="482330" y="76481"/>
                  <a:pt x="482330" y="63239"/>
                </a:cubicBezTo>
                <a:close/>
                <a:moveTo>
                  <a:pt x="438685" y="37430"/>
                </a:moveTo>
                <a:cubicBezTo>
                  <a:pt x="445711" y="42565"/>
                  <a:pt x="452828" y="48240"/>
                  <a:pt x="460035" y="54456"/>
                </a:cubicBezTo>
                <a:lnTo>
                  <a:pt x="447873" y="69049"/>
                </a:lnTo>
                <a:cubicBezTo>
                  <a:pt x="442558" y="63914"/>
                  <a:pt x="435802" y="57653"/>
                  <a:pt x="427605" y="50267"/>
                </a:cubicBezTo>
                <a:close/>
                <a:moveTo>
                  <a:pt x="443279" y="76076"/>
                </a:moveTo>
                <a:cubicBezTo>
                  <a:pt x="449675" y="78778"/>
                  <a:pt x="455305" y="80895"/>
                  <a:pt x="460170" y="82427"/>
                </a:cubicBezTo>
                <a:lnTo>
                  <a:pt x="447333" y="133504"/>
                </a:lnTo>
                <a:cubicBezTo>
                  <a:pt x="440937" y="131162"/>
                  <a:pt x="435172" y="129315"/>
                  <a:pt x="430037" y="127964"/>
                </a:cubicBezTo>
                <a:cubicBezTo>
                  <a:pt x="434721" y="113100"/>
                  <a:pt x="439135" y="95804"/>
                  <a:pt x="443279" y="76076"/>
                </a:cubicBezTo>
                <a:close/>
              </a:path>
            </a:pathLst>
          </a:custGeom>
          <a:solidFill>
            <a:srgbClr val="000000"/>
          </a:solidFill>
          <a:ln w="12030" cap="flat">
            <a:noFill/>
            <a:prstDash val="solid"/>
            <a:miter/>
          </a:ln>
        </p:spPr>
        <p:txBody>
          <a:bodyPr rtlCol="0" anchor="ctr"/>
          <a:lstStyle/>
          <a:p>
            <a:endParaRPr lang="zh-CN" altLang="en-US"/>
          </a:p>
        </p:txBody>
      </p:sp>
      <p:sp>
        <p:nvSpPr>
          <p:cNvPr id="187" name="任意多边形: 形状 186">
            <a:extLst>
              <a:ext uri="{FF2B5EF4-FFF2-40B4-BE49-F238E27FC236}">
                <a16:creationId xmlns:a16="http://schemas.microsoft.com/office/drawing/2014/main" id="{4804F504-4638-4CA2-8141-5DA43C9F618E}"/>
              </a:ext>
            </a:extLst>
          </p:cNvPr>
          <p:cNvSpPr/>
          <p:nvPr/>
        </p:nvSpPr>
        <p:spPr>
          <a:xfrm>
            <a:off x="3889656" y="5009757"/>
            <a:ext cx="120320" cy="360961"/>
          </a:xfrm>
          <a:custGeom>
            <a:avLst/>
            <a:gdLst>
              <a:gd name="connsiteX0" fmla="*/ 120320 w 120320"/>
              <a:gd name="connsiteY0" fmla="*/ 360961 h 360961"/>
              <a:gd name="connsiteX1" fmla="*/ 0 w 120320"/>
              <a:gd name="connsiteY1" fmla="*/ 0 h 360961"/>
            </a:gdLst>
            <a:ahLst/>
            <a:cxnLst>
              <a:cxn ang="0">
                <a:pos x="connsiteX0" y="connsiteY0"/>
              </a:cxn>
              <a:cxn ang="0">
                <a:pos x="connsiteX1" y="connsiteY1"/>
              </a:cxn>
            </a:cxnLst>
            <a:rect l="l" t="t" r="r" b="b"/>
            <a:pathLst>
              <a:path w="120320" h="360961">
                <a:moveTo>
                  <a:pt x="120320" y="360961"/>
                </a:moveTo>
                <a:cubicBezTo>
                  <a:pt x="93582" y="120320"/>
                  <a:pt x="53476" y="0"/>
                  <a:pt x="0" y="0"/>
                </a:cubicBezTo>
              </a:path>
            </a:pathLst>
          </a:custGeom>
          <a:noFill/>
          <a:ln w="12030" cap="flat">
            <a:solidFill>
              <a:srgbClr val="038003"/>
            </a:solidFill>
            <a:prstDash val="solid"/>
            <a:miter/>
          </a:ln>
        </p:spPr>
        <p:txBody>
          <a:bodyPr rtlCol="0" anchor="ctr"/>
          <a:lstStyle/>
          <a:p>
            <a:endParaRPr lang="zh-CN" altLang="en-US"/>
          </a:p>
        </p:txBody>
      </p:sp>
      <p:sp>
        <p:nvSpPr>
          <p:cNvPr id="188" name="任意多边形: 形状 187">
            <a:extLst>
              <a:ext uri="{FF2B5EF4-FFF2-40B4-BE49-F238E27FC236}">
                <a16:creationId xmlns:a16="http://schemas.microsoft.com/office/drawing/2014/main" id="{B48C4DC5-44EC-4C44-95CC-7F0FF82E71DC}"/>
              </a:ext>
            </a:extLst>
          </p:cNvPr>
          <p:cNvSpPr/>
          <p:nvPr/>
        </p:nvSpPr>
        <p:spPr>
          <a:xfrm>
            <a:off x="3889656" y="5370719"/>
            <a:ext cx="120320" cy="12032"/>
          </a:xfrm>
          <a:custGeom>
            <a:avLst/>
            <a:gdLst>
              <a:gd name="connsiteX0" fmla="*/ 120320 w 120320"/>
              <a:gd name="connsiteY0" fmla="*/ 0 h 12032"/>
              <a:gd name="connsiteX1" fmla="*/ 0 w 120320"/>
              <a:gd name="connsiteY1" fmla="*/ 0 h 12032"/>
            </a:gdLst>
            <a:ahLst/>
            <a:cxnLst>
              <a:cxn ang="0">
                <a:pos x="connsiteX0" y="connsiteY0"/>
              </a:cxn>
              <a:cxn ang="0">
                <a:pos x="connsiteX1" y="connsiteY1"/>
              </a:cxn>
            </a:cxnLst>
            <a:rect l="l" t="t" r="r" b="b"/>
            <a:pathLst>
              <a:path w="120320" h="12032">
                <a:moveTo>
                  <a:pt x="120320" y="0"/>
                </a:moveTo>
                <a:cubicBezTo>
                  <a:pt x="93582" y="0"/>
                  <a:pt x="53476" y="0"/>
                  <a:pt x="0" y="0"/>
                </a:cubicBezTo>
              </a:path>
            </a:pathLst>
          </a:custGeom>
          <a:noFill/>
          <a:ln w="12030" cap="flat">
            <a:solidFill>
              <a:srgbClr val="038003"/>
            </a:solidFill>
            <a:prstDash val="solid"/>
            <a:miter/>
          </a:ln>
        </p:spPr>
        <p:txBody>
          <a:bodyPr rtlCol="0" anchor="ctr"/>
          <a:lstStyle/>
          <a:p>
            <a:endParaRPr lang="zh-CN" altLang="en-US"/>
          </a:p>
        </p:txBody>
      </p:sp>
      <p:sp>
        <p:nvSpPr>
          <p:cNvPr id="189" name="任意多边形: 形状 188">
            <a:extLst>
              <a:ext uri="{FF2B5EF4-FFF2-40B4-BE49-F238E27FC236}">
                <a16:creationId xmlns:a16="http://schemas.microsoft.com/office/drawing/2014/main" id="{31F6D1DF-A856-4AA4-B614-DEECA2213C2E}"/>
              </a:ext>
            </a:extLst>
          </p:cNvPr>
          <p:cNvSpPr/>
          <p:nvPr/>
        </p:nvSpPr>
        <p:spPr>
          <a:xfrm>
            <a:off x="3889656" y="5370719"/>
            <a:ext cx="120320" cy="360961"/>
          </a:xfrm>
          <a:custGeom>
            <a:avLst/>
            <a:gdLst>
              <a:gd name="connsiteX0" fmla="*/ 120320 w 120320"/>
              <a:gd name="connsiteY0" fmla="*/ 0 h 360961"/>
              <a:gd name="connsiteX1" fmla="*/ 0 w 120320"/>
              <a:gd name="connsiteY1" fmla="*/ 360961 h 360961"/>
            </a:gdLst>
            <a:ahLst/>
            <a:cxnLst>
              <a:cxn ang="0">
                <a:pos x="connsiteX0" y="connsiteY0"/>
              </a:cxn>
              <a:cxn ang="0">
                <a:pos x="connsiteX1" y="connsiteY1"/>
              </a:cxn>
            </a:cxnLst>
            <a:rect l="l" t="t" r="r" b="b"/>
            <a:pathLst>
              <a:path w="120320" h="360961">
                <a:moveTo>
                  <a:pt x="120320" y="0"/>
                </a:moveTo>
                <a:cubicBezTo>
                  <a:pt x="93582" y="240641"/>
                  <a:pt x="53476" y="360961"/>
                  <a:pt x="0" y="360961"/>
                </a:cubicBezTo>
              </a:path>
            </a:pathLst>
          </a:custGeom>
          <a:noFill/>
          <a:ln w="12030" cap="flat">
            <a:solidFill>
              <a:srgbClr val="038003"/>
            </a:solidFill>
            <a:prstDash val="solid"/>
            <a:miter/>
          </a:ln>
        </p:spPr>
        <p:txBody>
          <a:bodyPr rtlCol="0" anchor="ctr"/>
          <a:lstStyle/>
          <a:p>
            <a:endParaRPr lang="zh-CN" altLang="en-US"/>
          </a:p>
        </p:txBody>
      </p:sp>
      <p:sp>
        <p:nvSpPr>
          <p:cNvPr id="190" name="任意多边形: 形状 189">
            <a:extLst>
              <a:ext uri="{FF2B5EF4-FFF2-40B4-BE49-F238E27FC236}">
                <a16:creationId xmlns:a16="http://schemas.microsoft.com/office/drawing/2014/main" id="{6EE0A87C-E17C-4F9E-9B7C-8F7F0E6D4782}"/>
              </a:ext>
            </a:extLst>
          </p:cNvPr>
          <p:cNvSpPr/>
          <p:nvPr/>
        </p:nvSpPr>
        <p:spPr>
          <a:xfrm>
            <a:off x="4009976" y="5370719"/>
            <a:ext cx="156416" cy="12032"/>
          </a:xfrm>
          <a:custGeom>
            <a:avLst/>
            <a:gdLst>
              <a:gd name="connsiteX0" fmla="*/ 156417 w 156416"/>
              <a:gd name="connsiteY0" fmla="*/ 0 h 12032"/>
              <a:gd name="connsiteX1" fmla="*/ 0 w 156416"/>
              <a:gd name="connsiteY1" fmla="*/ 0 h 12032"/>
            </a:gdLst>
            <a:ahLst/>
            <a:cxnLst>
              <a:cxn ang="0">
                <a:pos x="connsiteX0" y="connsiteY0"/>
              </a:cxn>
              <a:cxn ang="0">
                <a:pos x="connsiteX1" y="connsiteY1"/>
              </a:cxn>
            </a:cxnLst>
            <a:rect l="l" t="t" r="r" b="b"/>
            <a:pathLst>
              <a:path w="156416" h="12032">
                <a:moveTo>
                  <a:pt x="156417" y="0"/>
                </a:moveTo>
                <a:lnTo>
                  <a:pt x="0" y="0"/>
                </a:lnTo>
              </a:path>
            </a:pathLst>
          </a:custGeom>
          <a:noFill/>
          <a:ln w="12030" cap="flat">
            <a:solidFill>
              <a:srgbClr val="038003"/>
            </a:solidFill>
            <a:prstDash val="solid"/>
            <a:miter/>
          </a:ln>
        </p:spPr>
        <p:txBody>
          <a:bodyPr rtlCol="0" anchor="ctr"/>
          <a:lstStyle/>
          <a:p>
            <a:endParaRPr lang="zh-CN" altLang="en-US"/>
          </a:p>
        </p:txBody>
      </p:sp>
      <p:sp>
        <p:nvSpPr>
          <p:cNvPr id="191" name="任意多边形: 形状 190">
            <a:extLst>
              <a:ext uri="{FF2B5EF4-FFF2-40B4-BE49-F238E27FC236}">
                <a16:creationId xmlns:a16="http://schemas.microsoft.com/office/drawing/2014/main" id="{458F450A-B58D-4C06-849C-E36CBE7FCD48}"/>
              </a:ext>
            </a:extLst>
          </p:cNvPr>
          <p:cNvSpPr/>
          <p:nvPr/>
        </p:nvSpPr>
        <p:spPr>
          <a:xfrm>
            <a:off x="4166393" y="5142110"/>
            <a:ext cx="1094916" cy="457217"/>
          </a:xfrm>
          <a:custGeom>
            <a:avLst/>
            <a:gdLst>
              <a:gd name="connsiteX0" fmla="*/ 60160 w 1094916"/>
              <a:gd name="connsiteY0" fmla="*/ 0 h 457217"/>
              <a:gd name="connsiteX1" fmla="*/ 0 w 1094916"/>
              <a:gd name="connsiteY1" fmla="*/ 60160 h 457217"/>
              <a:gd name="connsiteX2" fmla="*/ 0 w 1094916"/>
              <a:gd name="connsiteY2" fmla="*/ 397057 h 457217"/>
              <a:gd name="connsiteX3" fmla="*/ 60160 w 1094916"/>
              <a:gd name="connsiteY3" fmla="*/ 457218 h 457217"/>
              <a:gd name="connsiteX4" fmla="*/ 1034756 w 1094916"/>
              <a:gd name="connsiteY4" fmla="*/ 457218 h 457217"/>
              <a:gd name="connsiteX5" fmla="*/ 1094916 w 1094916"/>
              <a:gd name="connsiteY5" fmla="*/ 397057 h 457217"/>
              <a:gd name="connsiteX6" fmla="*/ 1094916 w 1094916"/>
              <a:gd name="connsiteY6" fmla="*/ 60160 h 457217"/>
              <a:gd name="connsiteX7" fmla="*/ 1034756 w 1094916"/>
              <a:gd name="connsiteY7" fmla="*/ 0 h 45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4916" h="457217">
                <a:moveTo>
                  <a:pt x="60160" y="0"/>
                </a:moveTo>
                <a:cubicBezTo>
                  <a:pt x="26935" y="0"/>
                  <a:pt x="0" y="26935"/>
                  <a:pt x="0" y="60160"/>
                </a:cubicBezTo>
                <a:lnTo>
                  <a:pt x="0" y="397057"/>
                </a:lnTo>
                <a:cubicBezTo>
                  <a:pt x="0" y="430283"/>
                  <a:pt x="26935" y="457218"/>
                  <a:pt x="60160" y="457218"/>
                </a:cubicBezTo>
                <a:lnTo>
                  <a:pt x="1034756" y="457218"/>
                </a:lnTo>
                <a:cubicBezTo>
                  <a:pt x="1067981" y="457218"/>
                  <a:pt x="1094916" y="430283"/>
                  <a:pt x="1094916" y="397057"/>
                </a:cubicBezTo>
                <a:lnTo>
                  <a:pt x="1094916" y="60160"/>
                </a:lnTo>
                <a:cubicBezTo>
                  <a:pt x="1094916" y="26935"/>
                  <a:pt x="1067981" y="0"/>
                  <a:pt x="1034756" y="0"/>
                </a:cubicBezTo>
                <a:close/>
              </a:path>
            </a:pathLst>
          </a:custGeom>
          <a:solidFill>
            <a:srgbClr val="EBF1DE"/>
          </a:solidFill>
          <a:ln w="12030" cap="flat">
            <a:noFill/>
            <a:prstDash val="solid"/>
            <a:miter/>
          </a:ln>
        </p:spPr>
        <p:txBody>
          <a:bodyPr rtlCol="0" anchor="ctr"/>
          <a:lstStyle/>
          <a:p>
            <a:endParaRPr lang="zh-CN" altLang="en-US"/>
          </a:p>
        </p:txBody>
      </p:sp>
      <p:sp>
        <p:nvSpPr>
          <p:cNvPr id="192" name="任意多边形: 形状 191">
            <a:extLst>
              <a:ext uri="{FF2B5EF4-FFF2-40B4-BE49-F238E27FC236}">
                <a16:creationId xmlns:a16="http://schemas.microsoft.com/office/drawing/2014/main" id="{80390B00-40A6-4A22-B13A-7AA2B1B7D48D}"/>
              </a:ext>
            </a:extLst>
          </p:cNvPr>
          <p:cNvSpPr/>
          <p:nvPr/>
        </p:nvSpPr>
        <p:spPr>
          <a:xfrm>
            <a:off x="4166393" y="5142110"/>
            <a:ext cx="1094916" cy="457217"/>
          </a:xfrm>
          <a:custGeom>
            <a:avLst/>
            <a:gdLst>
              <a:gd name="connsiteX0" fmla="*/ 60160 w 1094916"/>
              <a:gd name="connsiteY0" fmla="*/ 0 h 457217"/>
              <a:gd name="connsiteX1" fmla="*/ 0 w 1094916"/>
              <a:gd name="connsiteY1" fmla="*/ 60160 h 457217"/>
              <a:gd name="connsiteX2" fmla="*/ 0 w 1094916"/>
              <a:gd name="connsiteY2" fmla="*/ 397057 h 457217"/>
              <a:gd name="connsiteX3" fmla="*/ 60160 w 1094916"/>
              <a:gd name="connsiteY3" fmla="*/ 457218 h 457217"/>
              <a:gd name="connsiteX4" fmla="*/ 1034756 w 1094916"/>
              <a:gd name="connsiteY4" fmla="*/ 457218 h 457217"/>
              <a:gd name="connsiteX5" fmla="*/ 1094916 w 1094916"/>
              <a:gd name="connsiteY5" fmla="*/ 397057 h 457217"/>
              <a:gd name="connsiteX6" fmla="*/ 1094916 w 1094916"/>
              <a:gd name="connsiteY6" fmla="*/ 60160 h 457217"/>
              <a:gd name="connsiteX7" fmla="*/ 1034756 w 1094916"/>
              <a:gd name="connsiteY7" fmla="*/ 0 h 45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4916" h="457217">
                <a:moveTo>
                  <a:pt x="60160" y="0"/>
                </a:moveTo>
                <a:cubicBezTo>
                  <a:pt x="26935" y="0"/>
                  <a:pt x="0" y="26935"/>
                  <a:pt x="0" y="60160"/>
                </a:cubicBezTo>
                <a:lnTo>
                  <a:pt x="0" y="397057"/>
                </a:lnTo>
                <a:cubicBezTo>
                  <a:pt x="0" y="430283"/>
                  <a:pt x="26935" y="457218"/>
                  <a:pt x="60160" y="457218"/>
                </a:cubicBezTo>
                <a:lnTo>
                  <a:pt x="1034756" y="457218"/>
                </a:lnTo>
                <a:cubicBezTo>
                  <a:pt x="1067981" y="457218"/>
                  <a:pt x="1094916" y="430283"/>
                  <a:pt x="1094916" y="397057"/>
                </a:cubicBezTo>
                <a:lnTo>
                  <a:pt x="1094916" y="60160"/>
                </a:lnTo>
                <a:cubicBezTo>
                  <a:pt x="1094916" y="26935"/>
                  <a:pt x="1067981" y="0"/>
                  <a:pt x="1034756" y="0"/>
                </a:cubicBezTo>
                <a:close/>
              </a:path>
            </a:pathLst>
          </a:custGeom>
          <a:noFill/>
          <a:ln w="24061" cap="flat">
            <a:solidFill>
              <a:srgbClr val="038003"/>
            </a:solidFill>
            <a:prstDash val="solid"/>
            <a:miter/>
          </a:ln>
        </p:spPr>
        <p:txBody>
          <a:bodyPr rtlCol="0" anchor="ctr"/>
          <a:lstStyle/>
          <a:p>
            <a:endParaRPr lang="zh-CN" altLang="en-US"/>
          </a:p>
        </p:txBody>
      </p:sp>
      <p:sp>
        <p:nvSpPr>
          <p:cNvPr id="193" name="任意多边形: 形状 192">
            <a:extLst>
              <a:ext uri="{FF2B5EF4-FFF2-40B4-BE49-F238E27FC236}">
                <a16:creationId xmlns:a16="http://schemas.microsoft.com/office/drawing/2014/main" id="{F57257CD-E36D-4C3E-B91C-781DF8B2DF71}"/>
              </a:ext>
            </a:extLst>
          </p:cNvPr>
          <p:cNvSpPr/>
          <p:nvPr/>
        </p:nvSpPr>
        <p:spPr>
          <a:xfrm>
            <a:off x="4346501" y="5289138"/>
            <a:ext cx="734700" cy="175193"/>
          </a:xfrm>
          <a:custGeom>
            <a:avLst/>
            <a:gdLst>
              <a:gd name="connsiteX0" fmla="*/ 149461 w 734700"/>
              <a:gd name="connsiteY0" fmla="*/ 106984 h 175193"/>
              <a:gd name="connsiteX1" fmla="*/ 175193 w 734700"/>
              <a:gd name="connsiteY1" fmla="*/ 115092 h 175193"/>
              <a:gd name="connsiteX2" fmla="*/ 163340 w 734700"/>
              <a:gd name="connsiteY2" fmla="*/ 163825 h 175193"/>
              <a:gd name="connsiteX3" fmla="*/ 140296 w 734700"/>
              <a:gd name="connsiteY3" fmla="*/ 171492 h 175193"/>
              <a:gd name="connsiteX4" fmla="*/ 123199 w 734700"/>
              <a:gd name="connsiteY4" fmla="*/ 171492 h 175193"/>
              <a:gd name="connsiteX5" fmla="*/ 94823 w 734700"/>
              <a:gd name="connsiteY5" fmla="*/ 142587 h 175193"/>
              <a:gd name="connsiteX6" fmla="*/ 94823 w 734700"/>
              <a:gd name="connsiteY6" fmla="*/ 92884 h 175193"/>
              <a:gd name="connsiteX7" fmla="*/ 73937 w 734700"/>
              <a:gd name="connsiteY7" fmla="*/ 92884 h 175193"/>
              <a:gd name="connsiteX8" fmla="*/ 19211 w 734700"/>
              <a:gd name="connsiteY8" fmla="*/ 174664 h 175193"/>
              <a:gd name="connsiteX9" fmla="*/ 0 w 734700"/>
              <a:gd name="connsiteY9" fmla="*/ 153691 h 175193"/>
              <a:gd name="connsiteX10" fmla="*/ 46266 w 734700"/>
              <a:gd name="connsiteY10" fmla="*/ 92884 h 175193"/>
              <a:gd name="connsiteX11" fmla="*/ 2996 w 734700"/>
              <a:gd name="connsiteY11" fmla="*/ 92884 h 175193"/>
              <a:gd name="connsiteX12" fmla="*/ 2996 w 734700"/>
              <a:gd name="connsiteY12" fmla="*/ 68385 h 175193"/>
              <a:gd name="connsiteX13" fmla="*/ 73849 w 734700"/>
              <a:gd name="connsiteY13" fmla="*/ 68385 h 175193"/>
              <a:gd name="connsiteX14" fmla="*/ 73849 w 734700"/>
              <a:gd name="connsiteY14" fmla="*/ 529 h 175193"/>
              <a:gd name="connsiteX15" fmla="*/ 100639 w 734700"/>
              <a:gd name="connsiteY15" fmla="*/ 529 h 175193"/>
              <a:gd name="connsiteX16" fmla="*/ 100639 w 734700"/>
              <a:gd name="connsiteY16" fmla="*/ 68385 h 175193"/>
              <a:gd name="connsiteX17" fmla="*/ 172902 w 734700"/>
              <a:gd name="connsiteY17" fmla="*/ 68385 h 175193"/>
              <a:gd name="connsiteX18" fmla="*/ 172902 w 734700"/>
              <a:gd name="connsiteY18" fmla="*/ 92884 h 175193"/>
              <a:gd name="connsiteX19" fmla="*/ 120908 w 734700"/>
              <a:gd name="connsiteY19" fmla="*/ 92884 h 175193"/>
              <a:gd name="connsiteX20" fmla="*/ 120908 w 734700"/>
              <a:gd name="connsiteY20" fmla="*/ 137123 h 175193"/>
              <a:gd name="connsiteX21" fmla="*/ 130425 w 734700"/>
              <a:gd name="connsiteY21" fmla="*/ 148403 h 175193"/>
              <a:gd name="connsiteX22" fmla="*/ 134656 w 734700"/>
              <a:gd name="connsiteY22" fmla="*/ 148403 h 175193"/>
              <a:gd name="connsiteX23" fmla="*/ 144437 w 734700"/>
              <a:gd name="connsiteY23" fmla="*/ 142234 h 175193"/>
              <a:gd name="connsiteX24" fmla="*/ 149461 w 734700"/>
              <a:gd name="connsiteY24" fmla="*/ 106984 h 175193"/>
              <a:gd name="connsiteX25" fmla="*/ 143292 w 734700"/>
              <a:gd name="connsiteY25" fmla="*/ 10223 h 175193"/>
              <a:gd name="connsiteX26" fmla="*/ 165676 w 734700"/>
              <a:gd name="connsiteY26" fmla="*/ 26438 h 175193"/>
              <a:gd name="connsiteX27" fmla="*/ 129897 w 734700"/>
              <a:gd name="connsiteY27" fmla="*/ 65036 h 175193"/>
              <a:gd name="connsiteX28" fmla="*/ 110509 w 734700"/>
              <a:gd name="connsiteY28" fmla="*/ 48469 h 175193"/>
              <a:gd name="connsiteX29" fmla="*/ 143292 w 734700"/>
              <a:gd name="connsiteY29" fmla="*/ 10223 h 175193"/>
              <a:gd name="connsiteX30" fmla="*/ 30315 w 734700"/>
              <a:gd name="connsiteY30" fmla="*/ 10223 h 175193"/>
              <a:gd name="connsiteX31" fmla="*/ 64508 w 734700"/>
              <a:gd name="connsiteY31" fmla="*/ 46883 h 175193"/>
              <a:gd name="connsiteX32" fmla="*/ 43181 w 734700"/>
              <a:gd name="connsiteY32" fmla="*/ 63098 h 175193"/>
              <a:gd name="connsiteX33" fmla="*/ 10751 w 734700"/>
              <a:gd name="connsiteY33" fmla="*/ 25204 h 175193"/>
              <a:gd name="connsiteX34" fmla="*/ 238027 w 734700"/>
              <a:gd name="connsiteY34" fmla="*/ 50584 h 175193"/>
              <a:gd name="connsiteX35" fmla="*/ 280327 w 734700"/>
              <a:gd name="connsiteY35" fmla="*/ 50584 h 175193"/>
              <a:gd name="connsiteX36" fmla="*/ 281384 w 734700"/>
              <a:gd name="connsiteY36" fmla="*/ 1058 h 175193"/>
              <a:gd name="connsiteX37" fmla="*/ 306412 w 734700"/>
              <a:gd name="connsiteY37" fmla="*/ 1058 h 175193"/>
              <a:gd name="connsiteX38" fmla="*/ 305442 w 734700"/>
              <a:gd name="connsiteY38" fmla="*/ 50584 h 175193"/>
              <a:gd name="connsiteX39" fmla="*/ 359463 w 734700"/>
              <a:gd name="connsiteY39" fmla="*/ 50584 h 175193"/>
              <a:gd name="connsiteX40" fmla="*/ 359463 w 734700"/>
              <a:gd name="connsiteY40" fmla="*/ 73673 h 175193"/>
              <a:gd name="connsiteX41" fmla="*/ 309761 w 734700"/>
              <a:gd name="connsiteY41" fmla="*/ 73673 h 175193"/>
              <a:gd name="connsiteX42" fmla="*/ 361049 w 734700"/>
              <a:gd name="connsiteY42" fmla="*/ 151576 h 175193"/>
              <a:gd name="connsiteX43" fmla="*/ 342014 w 734700"/>
              <a:gd name="connsiteY43" fmla="*/ 173783 h 175193"/>
              <a:gd name="connsiteX44" fmla="*/ 295396 w 734700"/>
              <a:gd name="connsiteY44" fmla="*/ 100815 h 175193"/>
              <a:gd name="connsiteX45" fmla="*/ 246839 w 734700"/>
              <a:gd name="connsiteY45" fmla="*/ 175193 h 175193"/>
              <a:gd name="connsiteX46" fmla="*/ 232210 w 734700"/>
              <a:gd name="connsiteY46" fmla="*/ 152281 h 175193"/>
              <a:gd name="connsiteX47" fmla="*/ 278652 w 734700"/>
              <a:gd name="connsiteY47" fmla="*/ 73673 h 175193"/>
              <a:gd name="connsiteX48" fmla="*/ 238027 w 734700"/>
              <a:gd name="connsiteY48" fmla="*/ 73673 h 175193"/>
              <a:gd name="connsiteX49" fmla="*/ 223926 w 734700"/>
              <a:gd name="connsiteY49" fmla="*/ 1234 h 175193"/>
              <a:gd name="connsiteX50" fmla="*/ 247720 w 734700"/>
              <a:gd name="connsiteY50" fmla="*/ 8989 h 175193"/>
              <a:gd name="connsiteX51" fmla="*/ 230095 w 734700"/>
              <a:gd name="connsiteY51" fmla="*/ 52258 h 175193"/>
              <a:gd name="connsiteX52" fmla="*/ 230095 w 734700"/>
              <a:gd name="connsiteY52" fmla="*/ 172902 h 175193"/>
              <a:gd name="connsiteX53" fmla="*/ 206830 w 734700"/>
              <a:gd name="connsiteY53" fmla="*/ 172902 h 175193"/>
              <a:gd name="connsiteX54" fmla="*/ 206830 w 734700"/>
              <a:gd name="connsiteY54" fmla="*/ 91827 h 175193"/>
              <a:gd name="connsiteX55" fmla="*/ 192554 w 734700"/>
              <a:gd name="connsiteY55" fmla="*/ 110685 h 175193"/>
              <a:gd name="connsiteX56" fmla="*/ 186385 w 734700"/>
              <a:gd name="connsiteY56" fmla="*/ 78079 h 175193"/>
              <a:gd name="connsiteX57" fmla="*/ 223926 w 734700"/>
              <a:gd name="connsiteY57" fmla="*/ 1234 h 175193"/>
              <a:gd name="connsiteX58" fmla="*/ 327738 w 734700"/>
              <a:gd name="connsiteY58" fmla="*/ 6521 h 175193"/>
              <a:gd name="connsiteX59" fmla="*/ 355233 w 734700"/>
              <a:gd name="connsiteY59" fmla="*/ 31020 h 175193"/>
              <a:gd name="connsiteX60" fmla="*/ 338313 w 734700"/>
              <a:gd name="connsiteY60" fmla="*/ 47940 h 175193"/>
              <a:gd name="connsiteX61" fmla="*/ 312228 w 734700"/>
              <a:gd name="connsiteY61" fmla="*/ 21150 h 175193"/>
              <a:gd name="connsiteX62" fmla="*/ 406963 w 734700"/>
              <a:gd name="connsiteY62" fmla="*/ 529 h 175193"/>
              <a:gd name="connsiteX63" fmla="*/ 429170 w 734700"/>
              <a:gd name="connsiteY63" fmla="*/ 7579 h 175193"/>
              <a:gd name="connsiteX64" fmla="*/ 414365 w 734700"/>
              <a:gd name="connsiteY64" fmla="*/ 47147 h 175193"/>
              <a:gd name="connsiteX65" fmla="*/ 414365 w 734700"/>
              <a:gd name="connsiteY65" fmla="*/ 172726 h 175193"/>
              <a:gd name="connsiteX66" fmla="*/ 391629 w 734700"/>
              <a:gd name="connsiteY66" fmla="*/ 172726 h 175193"/>
              <a:gd name="connsiteX67" fmla="*/ 391629 w 734700"/>
              <a:gd name="connsiteY67" fmla="*/ 89183 h 175193"/>
              <a:gd name="connsiteX68" fmla="*/ 377353 w 734700"/>
              <a:gd name="connsiteY68" fmla="*/ 109452 h 175193"/>
              <a:gd name="connsiteX69" fmla="*/ 371713 w 734700"/>
              <a:gd name="connsiteY69" fmla="*/ 76845 h 175193"/>
              <a:gd name="connsiteX70" fmla="*/ 406963 w 734700"/>
              <a:gd name="connsiteY70" fmla="*/ 529 h 175193"/>
              <a:gd name="connsiteX71" fmla="*/ 454022 w 734700"/>
              <a:gd name="connsiteY71" fmla="*/ 129720 h 175193"/>
              <a:gd name="connsiteX72" fmla="*/ 481517 w 734700"/>
              <a:gd name="connsiteY72" fmla="*/ 114387 h 175193"/>
              <a:gd name="connsiteX73" fmla="*/ 484337 w 734700"/>
              <a:gd name="connsiteY73" fmla="*/ 137476 h 175193"/>
              <a:gd name="connsiteX74" fmla="*/ 475524 w 734700"/>
              <a:gd name="connsiteY74" fmla="*/ 142411 h 175193"/>
              <a:gd name="connsiteX75" fmla="*/ 490153 w 734700"/>
              <a:gd name="connsiteY75" fmla="*/ 163032 h 175193"/>
              <a:gd name="connsiteX76" fmla="*/ 469884 w 734700"/>
              <a:gd name="connsiteY76" fmla="*/ 174841 h 175193"/>
              <a:gd name="connsiteX77" fmla="*/ 456930 w 734700"/>
              <a:gd name="connsiteY77" fmla="*/ 153074 h 175193"/>
              <a:gd name="connsiteX78" fmla="*/ 436044 w 734700"/>
              <a:gd name="connsiteY78" fmla="*/ 166733 h 175193"/>
              <a:gd name="connsiteX79" fmla="*/ 423530 w 734700"/>
              <a:gd name="connsiteY79" fmla="*/ 146464 h 175193"/>
              <a:gd name="connsiteX80" fmla="*/ 431285 w 734700"/>
              <a:gd name="connsiteY80" fmla="*/ 125667 h 175193"/>
              <a:gd name="connsiteX81" fmla="*/ 431285 w 734700"/>
              <a:gd name="connsiteY81" fmla="*/ 15686 h 175193"/>
              <a:gd name="connsiteX82" fmla="*/ 534392 w 734700"/>
              <a:gd name="connsiteY82" fmla="*/ 5640 h 175193"/>
              <a:gd name="connsiteX83" fmla="*/ 539856 w 734700"/>
              <a:gd name="connsiteY83" fmla="*/ 27495 h 175193"/>
              <a:gd name="connsiteX84" fmla="*/ 503636 w 734700"/>
              <a:gd name="connsiteY84" fmla="*/ 31461 h 175193"/>
              <a:gd name="connsiteX85" fmla="*/ 504782 w 734700"/>
              <a:gd name="connsiteY85" fmla="*/ 65213 h 175193"/>
              <a:gd name="connsiteX86" fmla="*/ 544967 w 734700"/>
              <a:gd name="connsiteY86" fmla="*/ 65213 h 175193"/>
              <a:gd name="connsiteX87" fmla="*/ 544967 w 734700"/>
              <a:gd name="connsiteY87" fmla="*/ 87068 h 175193"/>
              <a:gd name="connsiteX88" fmla="*/ 506104 w 734700"/>
              <a:gd name="connsiteY88" fmla="*/ 87068 h 175193"/>
              <a:gd name="connsiteX89" fmla="*/ 513198 w 734700"/>
              <a:gd name="connsiteY89" fmla="*/ 132717 h 175193"/>
              <a:gd name="connsiteX90" fmla="*/ 521790 w 734700"/>
              <a:gd name="connsiteY90" fmla="*/ 144349 h 175193"/>
              <a:gd name="connsiteX91" fmla="*/ 525183 w 734700"/>
              <a:gd name="connsiteY91" fmla="*/ 140428 h 175193"/>
              <a:gd name="connsiteX92" fmla="*/ 528928 w 734700"/>
              <a:gd name="connsiteY92" fmla="*/ 112095 h 175193"/>
              <a:gd name="connsiteX93" fmla="*/ 547082 w 734700"/>
              <a:gd name="connsiteY93" fmla="*/ 121260 h 175193"/>
              <a:gd name="connsiteX94" fmla="*/ 539283 w 734700"/>
              <a:gd name="connsiteY94" fmla="*/ 162239 h 175193"/>
              <a:gd name="connsiteX95" fmla="*/ 523024 w 734700"/>
              <a:gd name="connsiteY95" fmla="*/ 171228 h 175193"/>
              <a:gd name="connsiteX96" fmla="*/ 483367 w 734700"/>
              <a:gd name="connsiteY96" fmla="*/ 87068 h 175193"/>
              <a:gd name="connsiteX97" fmla="*/ 454022 w 734700"/>
              <a:gd name="connsiteY97" fmla="*/ 87068 h 175193"/>
              <a:gd name="connsiteX98" fmla="*/ 454022 w 734700"/>
              <a:gd name="connsiteY98" fmla="*/ 35779 h 175193"/>
              <a:gd name="connsiteX99" fmla="*/ 454022 w 734700"/>
              <a:gd name="connsiteY99" fmla="*/ 65213 h 175193"/>
              <a:gd name="connsiteX100" fmla="*/ 482222 w 734700"/>
              <a:gd name="connsiteY100" fmla="*/ 65213 h 175193"/>
              <a:gd name="connsiteX101" fmla="*/ 480988 w 734700"/>
              <a:gd name="connsiteY101" fmla="*/ 33576 h 175193"/>
              <a:gd name="connsiteX102" fmla="*/ 725536 w 734700"/>
              <a:gd name="connsiteY102" fmla="*/ 99405 h 175193"/>
              <a:gd name="connsiteX103" fmla="*/ 707911 w 734700"/>
              <a:gd name="connsiteY103" fmla="*/ 125667 h 175193"/>
              <a:gd name="connsiteX104" fmla="*/ 696631 w 734700"/>
              <a:gd name="connsiteY104" fmla="*/ 118264 h 175193"/>
              <a:gd name="connsiteX105" fmla="*/ 734701 w 734700"/>
              <a:gd name="connsiteY105" fmla="*/ 152809 h 175193"/>
              <a:gd name="connsiteX106" fmla="*/ 721306 w 734700"/>
              <a:gd name="connsiteY106" fmla="*/ 174136 h 175193"/>
              <a:gd name="connsiteX107" fmla="*/ 682002 w 734700"/>
              <a:gd name="connsiteY107" fmla="*/ 129720 h 175193"/>
              <a:gd name="connsiteX108" fmla="*/ 644284 w 734700"/>
              <a:gd name="connsiteY108" fmla="*/ 174488 h 175193"/>
              <a:gd name="connsiteX109" fmla="*/ 626483 w 734700"/>
              <a:gd name="connsiteY109" fmla="*/ 157216 h 175193"/>
              <a:gd name="connsiteX110" fmla="*/ 664729 w 734700"/>
              <a:gd name="connsiteY110" fmla="*/ 119145 h 175193"/>
              <a:gd name="connsiteX111" fmla="*/ 652216 w 734700"/>
              <a:gd name="connsiteY111" fmla="*/ 124962 h 175193"/>
              <a:gd name="connsiteX112" fmla="*/ 646576 w 734700"/>
              <a:gd name="connsiteY112" fmla="*/ 112624 h 175193"/>
              <a:gd name="connsiteX113" fmla="*/ 621900 w 734700"/>
              <a:gd name="connsiteY113" fmla="*/ 153691 h 175193"/>
              <a:gd name="connsiteX114" fmla="*/ 614498 w 734700"/>
              <a:gd name="connsiteY114" fmla="*/ 138533 h 175193"/>
              <a:gd name="connsiteX115" fmla="*/ 614498 w 734700"/>
              <a:gd name="connsiteY115" fmla="*/ 165323 h 175193"/>
              <a:gd name="connsiteX116" fmla="*/ 596520 w 734700"/>
              <a:gd name="connsiteY116" fmla="*/ 165323 h 175193"/>
              <a:gd name="connsiteX117" fmla="*/ 596520 w 734700"/>
              <a:gd name="connsiteY117" fmla="*/ 158097 h 175193"/>
              <a:gd name="connsiteX118" fmla="*/ 584888 w 734700"/>
              <a:gd name="connsiteY118" fmla="*/ 158097 h 175193"/>
              <a:gd name="connsiteX119" fmla="*/ 584888 w 734700"/>
              <a:gd name="connsiteY119" fmla="*/ 169553 h 175193"/>
              <a:gd name="connsiteX120" fmla="*/ 566910 w 734700"/>
              <a:gd name="connsiteY120" fmla="*/ 169553 h 175193"/>
              <a:gd name="connsiteX121" fmla="*/ 566910 w 734700"/>
              <a:gd name="connsiteY121" fmla="*/ 109628 h 175193"/>
              <a:gd name="connsiteX122" fmla="*/ 561270 w 734700"/>
              <a:gd name="connsiteY122" fmla="*/ 119145 h 175193"/>
              <a:gd name="connsiteX123" fmla="*/ 557393 w 734700"/>
              <a:gd name="connsiteY123" fmla="*/ 85658 h 175193"/>
              <a:gd name="connsiteX124" fmla="*/ 574137 w 734700"/>
              <a:gd name="connsiteY124" fmla="*/ 38246 h 175193"/>
              <a:gd name="connsiteX125" fmla="*/ 560565 w 734700"/>
              <a:gd name="connsiteY125" fmla="*/ 38246 h 175193"/>
              <a:gd name="connsiteX126" fmla="*/ 560565 w 734700"/>
              <a:gd name="connsiteY126" fmla="*/ 15158 h 175193"/>
              <a:gd name="connsiteX127" fmla="*/ 617670 w 734700"/>
              <a:gd name="connsiteY127" fmla="*/ 15158 h 175193"/>
              <a:gd name="connsiteX128" fmla="*/ 617670 w 734700"/>
              <a:gd name="connsiteY128" fmla="*/ 38246 h 175193"/>
              <a:gd name="connsiteX129" fmla="*/ 595287 w 734700"/>
              <a:gd name="connsiteY129" fmla="*/ 38246 h 175193"/>
              <a:gd name="connsiteX130" fmla="*/ 586650 w 734700"/>
              <a:gd name="connsiteY130" fmla="*/ 65213 h 175193"/>
              <a:gd name="connsiteX131" fmla="*/ 614498 w 734700"/>
              <a:gd name="connsiteY131" fmla="*/ 65213 h 175193"/>
              <a:gd name="connsiteX132" fmla="*/ 614498 w 734700"/>
              <a:gd name="connsiteY132" fmla="*/ 127782 h 175193"/>
              <a:gd name="connsiteX133" fmla="*/ 633180 w 734700"/>
              <a:gd name="connsiteY133" fmla="*/ 79665 h 175193"/>
              <a:gd name="connsiteX134" fmla="*/ 620138 w 734700"/>
              <a:gd name="connsiteY134" fmla="*/ 79665 h 175193"/>
              <a:gd name="connsiteX135" fmla="*/ 620138 w 734700"/>
              <a:gd name="connsiteY135" fmla="*/ 60278 h 175193"/>
              <a:gd name="connsiteX136" fmla="*/ 635119 w 734700"/>
              <a:gd name="connsiteY136" fmla="*/ 60278 h 175193"/>
              <a:gd name="connsiteX137" fmla="*/ 635472 w 734700"/>
              <a:gd name="connsiteY137" fmla="*/ 49703 h 175193"/>
              <a:gd name="connsiteX138" fmla="*/ 622605 w 734700"/>
              <a:gd name="connsiteY138" fmla="*/ 49703 h 175193"/>
              <a:gd name="connsiteX139" fmla="*/ 622605 w 734700"/>
              <a:gd name="connsiteY139" fmla="*/ 10928 h 175193"/>
              <a:gd name="connsiteX140" fmla="*/ 643051 w 734700"/>
              <a:gd name="connsiteY140" fmla="*/ 10928 h 175193"/>
              <a:gd name="connsiteX141" fmla="*/ 643051 w 734700"/>
              <a:gd name="connsiteY141" fmla="*/ 29258 h 175193"/>
              <a:gd name="connsiteX142" fmla="*/ 663143 w 734700"/>
              <a:gd name="connsiteY142" fmla="*/ 29258 h 175193"/>
              <a:gd name="connsiteX143" fmla="*/ 663143 w 734700"/>
              <a:gd name="connsiteY143" fmla="*/ 0 h 175193"/>
              <a:gd name="connsiteX144" fmla="*/ 685879 w 734700"/>
              <a:gd name="connsiteY144" fmla="*/ 0 h 175193"/>
              <a:gd name="connsiteX145" fmla="*/ 685879 w 734700"/>
              <a:gd name="connsiteY145" fmla="*/ 29258 h 175193"/>
              <a:gd name="connsiteX146" fmla="*/ 705972 w 734700"/>
              <a:gd name="connsiteY146" fmla="*/ 29258 h 175193"/>
              <a:gd name="connsiteX147" fmla="*/ 705972 w 734700"/>
              <a:gd name="connsiteY147" fmla="*/ 10928 h 175193"/>
              <a:gd name="connsiteX148" fmla="*/ 726417 w 734700"/>
              <a:gd name="connsiteY148" fmla="*/ 10928 h 175193"/>
              <a:gd name="connsiteX149" fmla="*/ 726417 w 734700"/>
              <a:gd name="connsiteY149" fmla="*/ 49703 h 175193"/>
              <a:gd name="connsiteX150" fmla="*/ 656446 w 734700"/>
              <a:gd name="connsiteY150" fmla="*/ 49703 h 175193"/>
              <a:gd name="connsiteX151" fmla="*/ 655917 w 734700"/>
              <a:gd name="connsiteY151" fmla="*/ 60278 h 175193"/>
              <a:gd name="connsiteX152" fmla="*/ 730118 w 734700"/>
              <a:gd name="connsiteY152" fmla="*/ 60278 h 175193"/>
              <a:gd name="connsiteX153" fmla="*/ 730118 w 734700"/>
              <a:gd name="connsiteY153" fmla="*/ 79665 h 175193"/>
              <a:gd name="connsiteX154" fmla="*/ 693106 w 734700"/>
              <a:gd name="connsiteY154" fmla="*/ 79665 h 175193"/>
              <a:gd name="connsiteX155" fmla="*/ 691167 w 734700"/>
              <a:gd name="connsiteY155" fmla="*/ 107513 h 175193"/>
              <a:gd name="connsiteX156" fmla="*/ 695397 w 734700"/>
              <a:gd name="connsiteY156" fmla="*/ 116149 h 175193"/>
              <a:gd name="connsiteX157" fmla="*/ 710555 w 734700"/>
              <a:gd name="connsiteY157" fmla="*/ 90593 h 175193"/>
              <a:gd name="connsiteX158" fmla="*/ 596520 w 734700"/>
              <a:gd name="connsiteY158" fmla="*/ 138357 h 175193"/>
              <a:gd name="connsiteX159" fmla="*/ 596520 w 734700"/>
              <a:gd name="connsiteY159" fmla="*/ 84953 h 175193"/>
              <a:gd name="connsiteX160" fmla="*/ 584888 w 734700"/>
              <a:gd name="connsiteY160" fmla="*/ 84953 h 175193"/>
              <a:gd name="connsiteX161" fmla="*/ 584888 w 734700"/>
              <a:gd name="connsiteY161" fmla="*/ 138357 h 175193"/>
              <a:gd name="connsiteX162" fmla="*/ 654331 w 734700"/>
              <a:gd name="connsiteY162" fmla="*/ 92179 h 175193"/>
              <a:gd name="connsiteX163" fmla="*/ 665963 w 734700"/>
              <a:gd name="connsiteY163" fmla="*/ 115268 h 175193"/>
              <a:gd name="connsiteX164" fmla="*/ 672132 w 734700"/>
              <a:gd name="connsiteY164" fmla="*/ 79665 h 175193"/>
              <a:gd name="connsiteX165" fmla="*/ 654154 w 734700"/>
              <a:gd name="connsiteY165" fmla="*/ 79665 h 175193"/>
              <a:gd name="connsiteX166" fmla="*/ 651863 w 734700"/>
              <a:gd name="connsiteY166" fmla="*/ 93237 h 17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34700" h="175193">
                <a:moveTo>
                  <a:pt x="149461" y="106984"/>
                </a:moveTo>
                <a:cubicBezTo>
                  <a:pt x="159566" y="110392"/>
                  <a:pt x="168143" y="113094"/>
                  <a:pt x="175193" y="115092"/>
                </a:cubicBezTo>
                <a:cubicBezTo>
                  <a:pt x="172138" y="142469"/>
                  <a:pt x="168187" y="158714"/>
                  <a:pt x="163340" y="163825"/>
                </a:cubicBezTo>
                <a:cubicBezTo>
                  <a:pt x="158493" y="168936"/>
                  <a:pt x="150812" y="171492"/>
                  <a:pt x="140296" y="171492"/>
                </a:cubicBezTo>
                <a:lnTo>
                  <a:pt x="123199" y="171492"/>
                </a:lnTo>
                <a:cubicBezTo>
                  <a:pt x="104282" y="171492"/>
                  <a:pt x="94823" y="161857"/>
                  <a:pt x="94823" y="142587"/>
                </a:cubicBezTo>
                <a:lnTo>
                  <a:pt x="94823" y="92884"/>
                </a:lnTo>
                <a:lnTo>
                  <a:pt x="73937" y="92884"/>
                </a:lnTo>
                <a:cubicBezTo>
                  <a:pt x="73878" y="134597"/>
                  <a:pt x="55636" y="161857"/>
                  <a:pt x="19211" y="174664"/>
                </a:cubicBezTo>
                <a:cubicBezTo>
                  <a:pt x="12514" y="166204"/>
                  <a:pt x="6110" y="159213"/>
                  <a:pt x="0" y="153691"/>
                </a:cubicBezTo>
                <a:cubicBezTo>
                  <a:pt x="31608" y="141706"/>
                  <a:pt x="47030" y="121437"/>
                  <a:pt x="46266" y="92884"/>
                </a:cubicBezTo>
                <a:lnTo>
                  <a:pt x="2996" y="92884"/>
                </a:lnTo>
                <a:lnTo>
                  <a:pt x="2996" y="68385"/>
                </a:lnTo>
                <a:lnTo>
                  <a:pt x="73849" y="68385"/>
                </a:lnTo>
                <a:lnTo>
                  <a:pt x="73849" y="529"/>
                </a:lnTo>
                <a:lnTo>
                  <a:pt x="100639" y="529"/>
                </a:lnTo>
                <a:lnTo>
                  <a:pt x="100639" y="68385"/>
                </a:lnTo>
                <a:lnTo>
                  <a:pt x="172902" y="68385"/>
                </a:lnTo>
                <a:lnTo>
                  <a:pt x="172902" y="92884"/>
                </a:lnTo>
                <a:lnTo>
                  <a:pt x="120908" y="92884"/>
                </a:lnTo>
                <a:lnTo>
                  <a:pt x="120908" y="137123"/>
                </a:lnTo>
                <a:cubicBezTo>
                  <a:pt x="120908" y="144643"/>
                  <a:pt x="124080" y="148403"/>
                  <a:pt x="130425" y="148403"/>
                </a:cubicBezTo>
                <a:lnTo>
                  <a:pt x="134656" y="148403"/>
                </a:lnTo>
                <a:cubicBezTo>
                  <a:pt x="139473" y="148403"/>
                  <a:pt x="142734" y="146347"/>
                  <a:pt x="144437" y="142234"/>
                </a:cubicBezTo>
                <a:cubicBezTo>
                  <a:pt x="146141" y="138122"/>
                  <a:pt x="147816" y="126372"/>
                  <a:pt x="149461" y="106984"/>
                </a:cubicBezTo>
                <a:close/>
                <a:moveTo>
                  <a:pt x="143292" y="10223"/>
                </a:moveTo>
                <a:lnTo>
                  <a:pt x="165676" y="26438"/>
                </a:lnTo>
                <a:cubicBezTo>
                  <a:pt x="150518" y="44063"/>
                  <a:pt x="138592" y="56929"/>
                  <a:pt x="129897" y="65036"/>
                </a:cubicBezTo>
                <a:lnTo>
                  <a:pt x="110509" y="48469"/>
                </a:lnTo>
                <a:cubicBezTo>
                  <a:pt x="120379" y="38951"/>
                  <a:pt x="131307" y="26203"/>
                  <a:pt x="143292" y="10223"/>
                </a:cubicBezTo>
                <a:close/>
                <a:moveTo>
                  <a:pt x="30315" y="10223"/>
                </a:moveTo>
                <a:cubicBezTo>
                  <a:pt x="44415" y="24440"/>
                  <a:pt x="55813" y="36660"/>
                  <a:pt x="64508" y="46883"/>
                </a:cubicBezTo>
                <a:lnTo>
                  <a:pt x="43181" y="63098"/>
                </a:lnTo>
                <a:cubicBezTo>
                  <a:pt x="31431" y="48293"/>
                  <a:pt x="20621" y="35661"/>
                  <a:pt x="10751" y="25204"/>
                </a:cubicBezTo>
                <a:close/>
                <a:moveTo>
                  <a:pt x="238027" y="50584"/>
                </a:moveTo>
                <a:lnTo>
                  <a:pt x="280327" y="50584"/>
                </a:lnTo>
                <a:cubicBezTo>
                  <a:pt x="281032" y="33370"/>
                  <a:pt x="281384" y="16861"/>
                  <a:pt x="281384" y="1058"/>
                </a:cubicBezTo>
                <a:lnTo>
                  <a:pt x="306412" y="1058"/>
                </a:lnTo>
                <a:cubicBezTo>
                  <a:pt x="306294" y="23441"/>
                  <a:pt x="305971" y="39950"/>
                  <a:pt x="305442" y="50584"/>
                </a:cubicBezTo>
                <a:lnTo>
                  <a:pt x="359463" y="50584"/>
                </a:lnTo>
                <a:lnTo>
                  <a:pt x="359463" y="73673"/>
                </a:lnTo>
                <a:lnTo>
                  <a:pt x="309761" y="73673"/>
                </a:lnTo>
                <a:cubicBezTo>
                  <a:pt x="318632" y="109922"/>
                  <a:pt x="335728" y="135889"/>
                  <a:pt x="361049" y="151576"/>
                </a:cubicBezTo>
                <a:cubicBezTo>
                  <a:pt x="353999" y="159448"/>
                  <a:pt x="347654" y="166851"/>
                  <a:pt x="342014" y="173783"/>
                </a:cubicBezTo>
                <a:cubicBezTo>
                  <a:pt x="319572" y="156804"/>
                  <a:pt x="304032" y="132482"/>
                  <a:pt x="295396" y="100815"/>
                </a:cubicBezTo>
                <a:cubicBezTo>
                  <a:pt x="287935" y="130719"/>
                  <a:pt x="271749" y="155512"/>
                  <a:pt x="246839" y="175193"/>
                </a:cubicBezTo>
                <a:cubicBezTo>
                  <a:pt x="241552" y="166263"/>
                  <a:pt x="236675" y="158626"/>
                  <a:pt x="232210" y="152281"/>
                </a:cubicBezTo>
                <a:cubicBezTo>
                  <a:pt x="258530" y="131777"/>
                  <a:pt x="274011" y="105574"/>
                  <a:pt x="278652" y="73673"/>
                </a:cubicBezTo>
                <a:lnTo>
                  <a:pt x="238027" y="73673"/>
                </a:lnTo>
                <a:close/>
                <a:moveTo>
                  <a:pt x="223926" y="1234"/>
                </a:moveTo>
                <a:lnTo>
                  <a:pt x="247720" y="8989"/>
                </a:lnTo>
                <a:cubicBezTo>
                  <a:pt x="242727" y="24088"/>
                  <a:pt x="236852" y="38511"/>
                  <a:pt x="230095" y="52258"/>
                </a:cubicBezTo>
                <a:lnTo>
                  <a:pt x="230095" y="172902"/>
                </a:lnTo>
                <a:lnTo>
                  <a:pt x="206830" y="172902"/>
                </a:lnTo>
                <a:lnTo>
                  <a:pt x="206830" y="91827"/>
                </a:lnTo>
                <a:cubicBezTo>
                  <a:pt x="202306" y="98289"/>
                  <a:pt x="197548" y="104575"/>
                  <a:pt x="192554" y="110685"/>
                </a:cubicBezTo>
                <a:cubicBezTo>
                  <a:pt x="190791" y="100345"/>
                  <a:pt x="188735" y="89477"/>
                  <a:pt x="186385" y="78079"/>
                </a:cubicBezTo>
                <a:cubicBezTo>
                  <a:pt x="201190" y="58926"/>
                  <a:pt x="213704" y="33311"/>
                  <a:pt x="223926" y="1234"/>
                </a:cubicBezTo>
                <a:close/>
                <a:moveTo>
                  <a:pt x="327738" y="6521"/>
                </a:moveTo>
                <a:cubicBezTo>
                  <a:pt x="336433" y="13454"/>
                  <a:pt x="345598" y="21620"/>
                  <a:pt x="355233" y="31020"/>
                </a:cubicBezTo>
                <a:lnTo>
                  <a:pt x="338313" y="47940"/>
                </a:lnTo>
                <a:cubicBezTo>
                  <a:pt x="329031" y="37600"/>
                  <a:pt x="320336" y="28670"/>
                  <a:pt x="312228" y="21150"/>
                </a:cubicBezTo>
                <a:close/>
                <a:moveTo>
                  <a:pt x="406963" y="529"/>
                </a:moveTo>
                <a:lnTo>
                  <a:pt x="429170" y="7579"/>
                </a:lnTo>
                <a:cubicBezTo>
                  <a:pt x="424940" y="21326"/>
                  <a:pt x="420005" y="34516"/>
                  <a:pt x="414365" y="47147"/>
                </a:cubicBezTo>
                <a:lnTo>
                  <a:pt x="414365" y="172726"/>
                </a:lnTo>
                <a:lnTo>
                  <a:pt x="391629" y="172726"/>
                </a:lnTo>
                <a:lnTo>
                  <a:pt x="391629" y="89183"/>
                </a:lnTo>
                <a:cubicBezTo>
                  <a:pt x="387105" y="96174"/>
                  <a:pt x="382346" y="102930"/>
                  <a:pt x="377353" y="109452"/>
                </a:cubicBezTo>
                <a:cubicBezTo>
                  <a:pt x="375943" y="99112"/>
                  <a:pt x="374063" y="88243"/>
                  <a:pt x="371713" y="76845"/>
                </a:cubicBezTo>
                <a:cubicBezTo>
                  <a:pt x="386283" y="55343"/>
                  <a:pt x="398033" y="29904"/>
                  <a:pt x="406963" y="529"/>
                </a:cubicBezTo>
                <a:close/>
                <a:moveTo>
                  <a:pt x="454022" y="129720"/>
                </a:moveTo>
                <a:cubicBezTo>
                  <a:pt x="458957" y="127605"/>
                  <a:pt x="468122" y="122494"/>
                  <a:pt x="481517" y="114387"/>
                </a:cubicBezTo>
                <a:cubicBezTo>
                  <a:pt x="482222" y="121554"/>
                  <a:pt x="483162" y="129250"/>
                  <a:pt x="484337" y="137476"/>
                </a:cubicBezTo>
                <a:cubicBezTo>
                  <a:pt x="482339" y="138533"/>
                  <a:pt x="479402" y="140178"/>
                  <a:pt x="475524" y="142411"/>
                </a:cubicBezTo>
                <a:cubicBezTo>
                  <a:pt x="480401" y="149108"/>
                  <a:pt x="485277" y="155982"/>
                  <a:pt x="490153" y="163032"/>
                </a:cubicBezTo>
                <a:lnTo>
                  <a:pt x="469884" y="174841"/>
                </a:lnTo>
                <a:cubicBezTo>
                  <a:pt x="465478" y="166498"/>
                  <a:pt x="461160" y="159242"/>
                  <a:pt x="456930" y="153074"/>
                </a:cubicBezTo>
                <a:cubicBezTo>
                  <a:pt x="447589" y="158302"/>
                  <a:pt x="440627" y="162856"/>
                  <a:pt x="436044" y="166733"/>
                </a:cubicBezTo>
                <a:lnTo>
                  <a:pt x="423530" y="146464"/>
                </a:lnTo>
                <a:cubicBezTo>
                  <a:pt x="428700" y="141882"/>
                  <a:pt x="431285" y="134949"/>
                  <a:pt x="431285" y="125667"/>
                </a:cubicBezTo>
                <a:lnTo>
                  <a:pt x="431285" y="15686"/>
                </a:lnTo>
                <a:cubicBezTo>
                  <a:pt x="457840" y="14041"/>
                  <a:pt x="492209" y="10693"/>
                  <a:pt x="534392" y="5640"/>
                </a:cubicBezTo>
                <a:cubicBezTo>
                  <a:pt x="536272" y="12690"/>
                  <a:pt x="538093" y="19975"/>
                  <a:pt x="539856" y="27495"/>
                </a:cubicBezTo>
                <a:cubicBezTo>
                  <a:pt x="529692" y="28788"/>
                  <a:pt x="517619" y="30109"/>
                  <a:pt x="503636" y="31461"/>
                </a:cubicBezTo>
                <a:cubicBezTo>
                  <a:pt x="503636" y="40802"/>
                  <a:pt x="504018" y="52053"/>
                  <a:pt x="504782" y="65213"/>
                </a:cubicBezTo>
                <a:lnTo>
                  <a:pt x="544967" y="65213"/>
                </a:lnTo>
                <a:lnTo>
                  <a:pt x="544967" y="87068"/>
                </a:lnTo>
                <a:lnTo>
                  <a:pt x="506104" y="87068"/>
                </a:lnTo>
                <a:cubicBezTo>
                  <a:pt x="507808" y="109745"/>
                  <a:pt x="510172" y="124962"/>
                  <a:pt x="513198" y="132717"/>
                </a:cubicBezTo>
                <a:cubicBezTo>
                  <a:pt x="516223" y="140472"/>
                  <a:pt x="519088" y="144349"/>
                  <a:pt x="521790" y="144349"/>
                </a:cubicBezTo>
                <a:cubicBezTo>
                  <a:pt x="523024" y="144349"/>
                  <a:pt x="524155" y="143042"/>
                  <a:pt x="525183" y="140428"/>
                </a:cubicBezTo>
                <a:cubicBezTo>
                  <a:pt x="526211" y="137813"/>
                  <a:pt x="527459" y="128369"/>
                  <a:pt x="528928" y="112095"/>
                </a:cubicBezTo>
                <a:cubicBezTo>
                  <a:pt x="534803" y="115503"/>
                  <a:pt x="540855" y="118558"/>
                  <a:pt x="547082" y="121260"/>
                </a:cubicBezTo>
                <a:cubicBezTo>
                  <a:pt x="545026" y="142587"/>
                  <a:pt x="542426" y="156246"/>
                  <a:pt x="539283" y="162239"/>
                </a:cubicBezTo>
                <a:cubicBezTo>
                  <a:pt x="536140" y="168231"/>
                  <a:pt x="530720" y="171228"/>
                  <a:pt x="523024" y="171228"/>
                </a:cubicBezTo>
                <a:cubicBezTo>
                  <a:pt x="499700" y="171228"/>
                  <a:pt x="486481" y="143174"/>
                  <a:pt x="483367" y="87068"/>
                </a:cubicBezTo>
                <a:lnTo>
                  <a:pt x="454022" y="87068"/>
                </a:lnTo>
                <a:close/>
                <a:moveTo>
                  <a:pt x="454022" y="35779"/>
                </a:moveTo>
                <a:lnTo>
                  <a:pt x="454022" y="65213"/>
                </a:lnTo>
                <a:lnTo>
                  <a:pt x="482222" y="65213"/>
                </a:lnTo>
                <a:lnTo>
                  <a:pt x="480988" y="33576"/>
                </a:lnTo>
                <a:close/>
                <a:moveTo>
                  <a:pt x="725536" y="99405"/>
                </a:moveTo>
                <a:cubicBezTo>
                  <a:pt x="717898" y="111390"/>
                  <a:pt x="712023" y="120144"/>
                  <a:pt x="707911" y="125667"/>
                </a:cubicBezTo>
                <a:lnTo>
                  <a:pt x="696631" y="118264"/>
                </a:lnTo>
                <a:cubicBezTo>
                  <a:pt x="706383" y="135302"/>
                  <a:pt x="719073" y="146817"/>
                  <a:pt x="734701" y="152809"/>
                </a:cubicBezTo>
                <a:cubicBezTo>
                  <a:pt x="729883" y="160329"/>
                  <a:pt x="725418" y="167438"/>
                  <a:pt x="721306" y="174136"/>
                </a:cubicBezTo>
                <a:cubicBezTo>
                  <a:pt x="704503" y="164618"/>
                  <a:pt x="691402" y="149813"/>
                  <a:pt x="682002" y="129720"/>
                </a:cubicBezTo>
                <a:cubicBezTo>
                  <a:pt x="675422" y="147463"/>
                  <a:pt x="662849" y="162386"/>
                  <a:pt x="644284" y="174488"/>
                </a:cubicBezTo>
                <a:cubicBezTo>
                  <a:pt x="639584" y="169083"/>
                  <a:pt x="633650" y="163326"/>
                  <a:pt x="626483" y="157216"/>
                </a:cubicBezTo>
                <a:cubicBezTo>
                  <a:pt x="645636" y="147346"/>
                  <a:pt x="658384" y="134655"/>
                  <a:pt x="664729" y="119145"/>
                </a:cubicBezTo>
                <a:lnTo>
                  <a:pt x="652216" y="124962"/>
                </a:lnTo>
                <a:cubicBezTo>
                  <a:pt x="650688" y="121437"/>
                  <a:pt x="648808" y="117324"/>
                  <a:pt x="646576" y="112624"/>
                </a:cubicBezTo>
                <a:cubicBezTo>
                  <a:pt x="640818" y="129074"/>
                  <a:pt x="632593" y="142763"/>
                  <a:pt x="621900" y="153691"/>
                </a:cubicBezTo>
                <a:cubicBezTo>
                  <a:pt x="619080" y="148051"/>
                  <a:pt x="616613" y="142998"/>
                  <a:pt x="614498" y="138533"/>
                </a:cubicBezTo>
                <a:lnTo>
                  <a:pt x="614498" y="165323"/>
                </a:lnTo>
                <a:lnTo>
                  <a:pt x="596520" y="165323"/>
                </a:lnTo>
                <a:lnTo>
                  <a:pt x="596520" y="158097"/>
                </a:lnTo>
                <a:lnTo>
                  <a:pt x="584888" y="158097"/>
                </a:lnTo>
                <a:lnTo>
                  <a:pt x="584888" y="169553"/>
                </a:lnTo>
                <a:lnTo>
                  <a:pt x="566910" y="169553"/>
                </a:lnTo>
                <a:lnTo>
                  <a:pt x="566910" y="109628"/>
                </a:lnTo>
                <a:cubicBezTo>
                  <a:pt x="565030" y="112918"/>
                  <a:pt x="563150" y="116090"/>
                  <a:pt x="561270" y="119145"/>
                </a:cubicBezTo>
                <a:cubicBezTo>
                  <a:pt x="559273" y="101403"/>
                  <a:pt x="557980" y="90240"/>
                  <a:pt x="557393" y="85658"/>
                </a:cubicBezTo>
                <a:cubicBezTo>
                  <a:pt x="563855" y="72145"/>
                  <a:pt x="569437" y="56341"/>
                  <a:pt x="574137" y="38246"/>
                </a:cubicBezTo>
                <a:lnTo>
                  <a:pt x="560565" y="38246"/>
                </a:lnTo>
                <a:lnTo>
                  <a:pt x="560565" y="15158"/>
                </a:lnTo>
                <a:lnTo>
                  <a:pt x="617670" y="15158"/>
                </a:lnTo>
                <a:lnTo>
                  <a:pt x="617670" y="38246"/>
                </a:lnTo>
                <a:lnTo>
                  <a:pt x="595287" y="38246"/>
                </a:lnTo>
                <a:cubicBezTo>
                  <a:pt x="592584" y="47764"/>
                  <a:pt x="589705" y="56753"/>
                  <a:pt x="586650" y="65213"/>
                </a:cubicBezTo>
                <a:lnTo>
                  <a:pt x="614498" y="65213"/>
                </a:lnTo>
                <a:lnTo>
                  <a:pt x="614498" y="127782"/>
                </a:lnTo>
                <a:cubicBezTo>
                  <a:pt x="623898" y="115562"/>
                  <a:pt x="630125" y="99523"/>
                  <a:pt x="633180" y="79665"/>
                </a:cubicBezTo>
                <a:lnTo>
                  <a:pt x="620138" y="79665"/>
                </a:lnTo>
                <a:lnTo>
                  <a:pt x="620138" y="60278"/>
                </a:lnTo>
                <a:lnTo>
                  <a:pt x="635119" y="60278"/>
                </a:lnTo>
                <a:cubicBezTo>
                  <a:pt x="635354" y="56870"/>
                  <a:pt x="635472" y="53345"/>
                  <a:pt x="635472" y="49703"/>
                </a:cubicBezTo>
                <a:lnTo>
                  <a:pt x="622605" y="49703"/>
                </a:lnTo>
                <a:lnTo>
                  <a:pt x="622605" y="10928"/>
                </a:lnTo>
                <a:lnTo>
                  <a:pt x="643051" y="10928"/>
                </a:lnTo>
                <a:lnTo>
                  <a:pt x="643051" y="29258"/>
                </a:lnTo>
                <a:lnTo>
                  <a:pt x="663143" y="29258"/>
                </a:lnTo>
                <a:lnTo>
                  <a:pt x="663143" y="0"/>
                </a:lnTo>
                <a:lnTo>
                  <a:pt x="685879" y="0"/>
                </a:lnTo>
                <a:lnTo>
                  <a:pt x="685879" y="29258"/>
                </a:lnTo>
                <a:lnTo>
                  <a:pt x="705972" y="29258"/>
                </a:lnTo>
                <a:lnTo>
                  <a:pt x="705972" y="10928"/>
                </a:lnTo>
                <a:lnTo>
                  <a:pt x="726417" y="10928"/>
                </a:lnTo>
                <a:lnTo>
                  <a:pt x="726417" y="49703"/>
                </a:lnTo>
                <a:lnTo>
                  <a:pt x="656446" y="49703"/>
                </a:lnTo>
                <a:cubicBezTo>
                  <a:pt x="656328" y="53345"/>
                  <a:pt x="656152" y="56870"/>
                  <a:pt x="655917" y="60278"/>
                </a:cubicBezTo>
                <a:lnTo>
                  <a:pt x="730118" y="60278"/>
                </a:lnTo>
                <a:lnTo>
                  <a:pt x="730118" y="79665"/>
                </a:lnTo>
                <a:lnTo>
                  <a:pt x="693106" y="79665"/>
                </a:lnTo>
                <a:cubicBezTo>
                  <a:pt x="692636" y="90710"/>
                  <a:pt x="691989" y="99993"/>
                  <a:pt x="691167" y="107513"/>
                </a:cubicBezTo>
                <a:cubicBezTo>
                  <a:pt x="692459" y="110568"/>
                  <a:pt x="693869" y="113447"/>
                  <a:pt x="695397" y="116149"/>
                </a:cubicBezTo>
                <a:cubicBezTo>
                  <a:pt x="699744" y="109452"/>
                  <a:pt x="704797" y="100933"/>
                  <a:pt x="710555" y="90593"/>
                </a:cubicBezTo>
                <a:close/>
                <a:moveTo>
                  <a:pt x="596520" y="138357"/>
                </a:moveTo>
                <a:lnTo>
                  <a:pt x="596520" y="84953"/>
                </a:lnTo>
                <a:lnTo>
                  <a:pt x="584888" y="84953"/>
                </a:lnTo>
                <a:lnTo>
                  <a:pt x="584888" y="138357"/>
                </a:lnTo>
                <a:close/>
                <a:moveTo>
                  <a:pt x="654331" y="92179"/>
                </a:moveTo>
                <a:cubicBezTo>
                  <a:pt x="656328" y="95939"/>
                  <a:pt x="660206" y="103635"/>
                  <a:pt x="665963" y="115268"/>
                </a:cubicBezTo>
                <a:cubicBezTo>
                  <a:pt x="669136" y="105868"/>
                  <a:pt x="671192" y="94000"/>
                  <a:pt x="672132" y="79665"/>
                </a:cubicBezTo>
                <a:lnTo>
                  <a:pt x="654154" y="79665"/>
                </a:lnTo>
                <a:cubicBezTo>
                  <a:pt x="653567" y="84365"/>
                  <a:pt x="652803" y="88889"/>
                  <a:pt x="651863" y="93237"/>
                </a:cubicBezTo>
                <a:close/>
              </a:path>
            </a:pathLst>
          </a:custGeom>
          <a:solidFill>
            <a:srgbClr val="038003"/>
          </a:solidFill>
          <a:ln w="12030" cap="flat">
            <a:noFill/>
            <a:prstDash val="solid"/>
            <a:miter/>
          </a:ln>
        </p:spPr>
        <p:txBody>
          <a:bodyPr rtlCol="0" anchor="ctr"/>
          <a:lstStyle/>
          <a:p>
            <a:endParaRPr lang="zh-CN" altLang="en-US"/>
          </a:p>
        </p:txBody>
      </p:sp>
      <p:sp>
        <p:nvSpPr>
          <p:cNvPr id="194" name="任意多边形: 形状 193">
            <a:extLst>
              <a:ext uri="{FF2B5EF4-FFF2-40B4-BE49-F238E27FC236}">
                <a16:creationId xmlns:a16="http://schemas.microsoft.com/office/drawing/2014/main" id="{54DDED82-7A4F-4075-9766-227136364213}"/>
              </a:ext>
            </a:extLst>
          </p:cNvPr>
          <p:cNvSpPr/>
          <p:nvPr/>
        </p:nvSpPr>
        <p:spPr>
          <a:xfrm>
            <a:off x="3047413" y="5009757"/>
            <a:ext cx="842243" cy="12032"/>
          </a:xfrm>
          <a:custGeom>
            <a:avLst/>
            <a:gdLst>
              <a:gd name="connsiteX0" fmla="*/ 0 w 842243"/>
              <a:gd name="connsiteY0" fmla="*/ 0 h 12032"/>
              <a:gd name="connsiteX1" fmla="*/ 842243 w 842243"/>
              <a:gd name="connsiteY1" fmla="*/ 0 h 12032"/>
            </a:gdLst>
            <a:ahLst/>
            <a:cxnLst>
              <a:cxn ang="0">
                <a:pos x="connsiteX0" y="connsiteY0"/>
              </a:cxn>
              <a:cxn ang="0">
                <a:pos x="connsiteX1" y="connsiteY1"/>
              </a:cxn>
            </a:cxnLst>
            <a:rect l="l" t="t" r="r" b="b"/>
            <a:pathLst>
              <a:path w="842243" h="12032">
                <a:moveTo>
                  <a:pt x="0" y="0"/>
                </a:moveTo>
                <a:lnTo>
                  <a:pt x="842243" y="0"/>
                </a:lnTo>
                <a:close/>
              </a:path>
            </a:pathLst>
          </a:custGeom>
          <a:noFill/>
          <a:ln w="36091" cap="flat">
            <a:solidFill>
              <a:srgbClr val="038003"/>
            </a:solidFill>
            <a:prstDash val="solid"/>
            <a:miter/>
          </a:ln>
        </p:spPr>
        <p:txBody>
          <a:bodyPr rtlCol="0" anchor="ctr"/>
          <a:lstStyle/>
          <a:p>
            <a:endParaRPr lang="zh-CN" altLang="en-US"/>
          </a:p>
        </p:txBody>
      </p:sp>
      <p:sp>
        <p:nvSpPr>
          <p:cNvPr id="195" name="任意多边形: 形状 194">
            <a:extLst>
              <a:ext uri="{FF2B5EF4-FFF2-40B4-BE49-F238E27FC236}">
                <a16:creationId xmlns:a16="http://schemas.microsoft.com/office/drawing/2014/main" id="{E3C5ECCC-5B83-4FF6-AAAE-E667478D86D2}"/>
              </a:ext>
            </a:extLst>
          </p:cNvPr>
          <p:cNvSpPr/>
          <p:nvPr/>
        </p:nvSpPr>
        <p:spPr>
          <a:xfrm>
            <a:off x="3187575" y="4791929"/>
            <a:ext cx="561919" cy="134855"/>
          </a:xfrm>
          <a:custGeom>
            <a:avLst/>
            <a:gdLst>
              <a:gd name="connsiteX0" fmla="*/ 54996 w 561919"/>
              <a:gd name="connsiteY0" fmla="*/ 12026 h 134855"/>
              <a:gd name="connsiteX1" fmla="*/ 74995 w 561919"/>
              <a:gd name="connsiteY1" fmla="*/ 41213 h 134855"/>
              <a:gd name="connsiteX2" fmla="*/ 60671 w 561919"/>
              <a:gd name="connsiteY2" fmla="*/ 49456 h 134855"/>
              <a:gd name="connsiteX3" fmla="*/ 56888 w 561919"/>
              <a:gd name="connsiteY3" fmla="*/ 42902 h 134855"/>
              <a:gd name="connsiteX4" fmla="*/ 4729 w 561919"/>
              <a:gd name="connsiteY4" fmla="*/ 46618 h 134855"/>
              <a:gd name="connsiteX5" fmla="*/ 0 w 561919"/>
              <a:gd name="connsiteY5" fmla="*/ 31484 h 134855"/>
              <a:gd name="connsiteX6" fmla="*/ 26620 w 561919"/>
              <a:gd name="connsiteY6" fmla="*/ 0 h 134855"/>
              <a:gd name="connsiteX7" fmla="*/ 43781 w 561919"/>
              <a:gd name="connsiteY7" fmla="*/ 6486 h 134855"/>
              <a:gd name="connsiteX8" fmla="*/ 24052 w 561919"/>
              <a:gd name="connsiteY8" fmla="*/ 30403 h 134855"/>
              <a:gd name="connsiteX9" fmla="*/ 48713 w 561919"/>
              <a:gd name="connsiteY9" fmla="*/ 29390 h 134855"/>
              <a:gd name="connsiteX10" fmla="*/ 42024 w 561919"/>
              <a:gd name="connsiteY10" fmla="*/ 19053 h 134855"/>
              <a:gd name="connsiteX11" fmla="*/ 117019 w 561919"/>
              <a:gd name="connsiteY11" fmla="*/ 31079 h 134855"/>
              <a:gd name="connsiteX12" fmla="*/ 133774 w 561919"/>
              <a:gd name="connsiteY12" fmla="*/ 37970 h 134855"/>
              <a:gd name="connsiteX13" fmla="*/ 130025 w 561919"/>
              <a:gd name="connsiteY13" fmla="*/ 52125 h 134855"/>
              <a:gd name="connsiteX14" fmla="*/ 123201 w 561919"/>
              <a:gd name="connsiteY14" fmla="*/ 61246 h 134855"/>
              <a:gd name="connsiteX15" fmla="*/ 110262 w 561919"/>
              <a:gd name="connsiteY15" fmla="*/ 64185 h 134855"/>
              <a:gd name="connsiteX16" fmla="*/ 96344 w 561919"/>
              <a:gd name="connsiteY16" fmla="*/ 64185 h 134855"/>
              <a:gd name="connsiteX17" fmla="*/ 75400 w 561919"/>
              <a:gd name="connsiteY17" fmla="*/ 43916 h 134855"/>
              <a:gd name="connsiteX18" fmla="*/ 75400 w 561919"/>
              <a:gd name="connsiteY18" fmla="*/ 1351 h 134855"/>
              <a:gd name="connsiteX19" fmla="*/ 92561 w 561919"/>
              <a:gd name="connsiteY19" fmla="*/ 1351 h 134855"/>
              <a:gd name="connsiteX20" fmla="*/ 92561 w 561919"/>
              <a:gd name="connsiteY20" fmla="*/ 21755 h 134855"/>
              <a:gd name="connsiteX21" fmla="*/ 120667 w 561919"/>
              <a:gd name="connsiteY21" fmla="*/ 7567 h 134855"/>
              <a:gd name="connsiteX22" fmla="*/ 132558 w 561919"/>
              <a:gd name="connsiteY22" fmla="*/ 21350 h 134855"/>
              <a:gd name="connsiteX23" fmla="*/ 92561 w 561919"/>
              <a:gd name="connsiteY23" fmla="*/ 37565 h 134855"/>
              <a:gd name="connsiteX24" fmla="*/ 92561 w 561919"/>
              <a:gd name="connsiteY24" fmla="*/ 41754 h 134855"/>
              <a:gd name="connsiteX25" fmla="*/ 101614 w 561919"/>
              <a:gd name="connsiteY25" fmla="*/ 49321 h 134855"/>
              <a:gd name="connsiteX26" fmla="*/ 105938 w 561919"/>
              <a:gd name="connsiteY26" fmla="*/ 49321 h 134855"/>
              <a:gd name="connsiteX27" fmla="*/ 114418 w 561919"/>
              <a:gd name="connsiteY27" fmla="*/ 45064 h 134855"/>
              <a:gd name="connsiteX28" fmla="*/ 117019 w 561919"/>
              <a:gd name="connsiteY28" fmla="*/ 31079 h 134855"/>
              <a:gd name="connsiteX29" fmla="*/ 24052 w 561919"/>
              <a:gd name="connsiteY29" fmla="*/ 132963 h 134855"/>
              <a:gd name="connsiteX30" fmla="*/ 7162 w 561919"/>
              <a:gd name="connsiteY30" fmla="*/ 132963 h 134855"/>
              <a:gd name="connsiteX31" fmla="*/ 7162 w 561919"/>
              <a:gd name="connsiteY31" fmla="*/ 51348 h 134855"/>
              <a:gd name="connsiteX32" fmla="*/ 64995 w 561919"/>
              <a:gd name="connsiteY32" fmla="*/ 51348 h 134855"/>
              <a:gd name="connsiteX33" fmla="*/ 64995 w 561919"/>
              <a:gd name="connsiteY33" fmla="*/ 114857 h 134855"/>
              <a:gd name="connsiteX34" fmla="*/ 62090 w 561919"/>
              <a:gd name="connsiteY34" fmla="*/ 127086 h 134855"/>
              <a:gd name="connsiteX35" fmla="*/ 53307 w 561919"/>
              <a:gd name="connsiteY35" fmla="*/ 132153 h 134855"/>
              <a:gd name="connsiteX36" fmla="*/ 34187 w 561919"/>
              <a:gd name="connsiteY36" fmla="*/ 132693 h 134855"/>
              <a:gd name="connsiteX37" fmla="*/ 29863 w 561919"/>
              <a:gd name="connsiteY37" fmla="*/ 116613 h 134855"/>
              <a:gd name="connsiteX38" fmla="*/ 40403 w 561919"/>
              <a:gd name="connsiteY38" fmla="*/ 117019 h 134855"/>
              <a:gd name="connsiteX39" fmla="*/ 46889 w 561919"/>
              <a:gd name="connsiteY39" fmla="*/ 115127 h 134855"/>
              <a:gd name="connsiteX40" fmla="*/ 48105 w 561919"/>
              <a:gd name="connsiteY40" fmla="*/ 110803 h 134855"/>
              <a:gd name="connsiteX41" fmla="*/ 48105 w 561919"/>
              <a:gd name="connsiteY41" fmla="*/ 107560 h 134855"/>
              <a:gd name="connsiteX42" fmla="*/ 24052 w 561919"/>
              <a:gd name="connsiteY42" fmla="*/ 107560 h 134855"/>
              <a:gd name="connsiteX43" fmla="*/ 48105 w 561919"/>
              <a:gd name="connsiteY43" fmla="*/ 65941 h 134855"/>
              <a:gd name="connsiteX44" fmla="*/ 24052 w 561919"/>
              <a:gd name="connsiteY44" fmla="*/ 65941 h 134855"/>
              <a:gd name="connsiteX45" fmla="*/ 24052 w 561919"/>
              <a:gd name="connsiteY45" fmla="*/ 73643 h 134855"/>
              <a:gd name="connsiteX46" fmla="*/ 48105 w 561919"/>
              <a:gd name="connsiteY46" fmla="*/ 73643 h 134855"/>
              <a:gd name="connsiteX47" fmla="*/ 24052 w 561919"/>
              <a:gd name="connsiteY47" fmla="*/ 94453 h 134855"/>
              <a:gd name="connsiteX48" fmla="*/ 48105 w 561919"/>
              <a:gd name="connsiteY48" fmla="*/ 94453 h 134855"/>
              <a:gd name="connsiteX49" fmla="*/ 48105 w 561919"/>
              <a:gd name="connsiteY49" fmla="*/ 86751 h 134855"/>
              <a:gd name="connsiteX50" fmla="*/ 24052 w 561919"/>
              <a:gd name="connsiteY50" fmla="*/ 86751 h 134855"/>
              <a:gd name="connsiteX51" fmla="*/ 117424 w 561919"/>
              <a:gd name="connsiteY51" fmla="*/ 95128 h 134855"/>
              <a:gd name="connsiteX52" fmla="*/ 134315 w 561919"/>
              <a:gd name="connsiteY52" fmla="*/ 101749 h 134855"/>
              <a:gd name="connsiteX53" fmla="*/ 129315 w 561919"/>
              <a:gd name="connsiteY53" fmla="*/ 121951 h 134855"/>
              <a:gd name="connsiteX54" fmla="*/ 122153 w 561919"/>
              <a:gd name="connsiteY54" fmla="*/ 128808 h 134855"/>
              <a:gd name="connsiteX55" fmla="*/ 110398 w 561919"/>
              <a:gd name="connsiteY55" fmla="*/ 131207 h 134855"/>
              <a:gd name="connsiteX56" fmla="*/ 96209 w 561919"/>
              <a:gd name="connsiteY56" fmla="*/ 131207 h 134855"/>
              <a:gd name="connsiteX57" fmla="*/ 75400 w 561919"/>
              <a:gd name="connsiteY57" fmla="*/ 110803 h 134855"/>
              <a:gd name="connsiteX58" fmla="*/ 75400 w 561919"/>
              <a:gd name="connsiteY58" fmla="*/ 67833 h 134855"/>
              <a:gd name="connsiteX59" fmla="*/ 92561 w 561919"/>
              <a:gd name="connsiteY59" fmla="*/ 67833 h 134855"/>
              <a:gd name="connsiteX60" fmla="*/ 92561 w 561919"/>
              <a:gd name="connsiteY60" fmla="*/ 84656 h 134855"/>
              <a:gd name="connsiteX61" fmla="*/ 120532 w 561919"/>
              <a:gd name="connsiteY61" fmla="*/ 69319 h 134855"/>
              <a:gd name="connsiteX62" fmla="*/ 132423 w 561919"/>
              <a:gd name="connsiteY62" fmla="*/ 83508 h 134855"/>
              <a:gd name="connsiteX63" fmla="*/ 92561 w 561919"/>
              <a:gd name="connsiteY63" fmla="*/ 101209 h 134855"/>
              <a:gd name="connsiteX64" fmla="*/ 92561 w 561919"/>
              <a:gd name="connsiteY64" fmla="*/ 108100 h 134855"/>
              <a:gd name="connsiteX65" fmla="*/ 100263 w 561919"/>
              <a:gd name="connsiteY65" fmla="*/ 116343 h 134855"/>
              <a:gd name="connsiteX66" fmla="*/ 105938 w 561919"/>
              <a:gd name="connsiteY66" fmla="*/ 116343 h 134855"/>
              <a:gd name="connsiteX67" fmla="*/ 113843 w 561919"/>
              <a:gd name="connsiteY67" fmla="*/ 113776 h 134855"/>
              <a:gd name="connsiteX68" fmla="*/ 117424 w 561919"/>
              <a:gd name="connsiteY68" fmla="*/ 95128 h 134855"/>
              <a:gd name="connsiteX69" fmla="*/ 155867 w 561919"/>
              <a:gd name="connsiteY69" fmla="*/ 1622 h 134855"/>
              <a:gd name="connsiteX70" fmla="*/ 178028 w 561919"/>
              <a:gd name="connsiteY70" fmla="*/ 18242 h 134855"/>
              <a:gd name="connsiteX71" fmla="*/ 165461 w 561919"/>
              <a:gd name="connsiteY71" fmla="*/ 31890 h 134855"/>
              <a:gd name="connsiteX72" fmla="*/ 144652 w 561919"/>
              <a:gd name="connsiteY72" fmla="*/ 13377 h 134855"/>
              <a:gd name="connsiteX73" fmla="*/ 211269 w 561919"/>
              <a:gd name="connsiteY73" fmla="*/ 92966 h 134855"/>
              <a:gd name="connsiteX74" fmla="*/ 224511 w 561919"/>
              <a:gd name="connsiteY74" fmla="*/ 101074 h 134855"/>
              <a:gd name="connsiteX75" fmla="*/ 214309 w 561919"/>
              <a:gd name="connsiteY75" fmla="*/ 116208 h 134855"/>
              <a:gd name="connsiteX76" fmla="*/ 223430 w 561919"/>
              <a:gd name="connsiteY76" fmla="*/ 116884 h 134855"/>
              <a:gd name="connsiteX77" fmla="*/ 229511 w 561919"/>
              <a:gd name="connsiteY77" fmla="*/ 111343 h 134855"/>
              <a:gd name="connsiteX78" fmla="*/ 229511 w 561919"/>
              <a:gd name="connsiteY78" fmla="*/ 89994 h 134855"/>
              <a:gd name="connsiteX79" fmla="*/ 205593 w 561919"/>
              <a:gd name="connsiteY79" fmla="*/ 89994 h 134855"/>
              <a:gd name="connsiteX80" fmla="*/ 205593 w 561919"/>
              <a:gd name="connsiteY80" fmla="*/ 32835 h 134855"/>
              <a:gd name="connsiteX81" fmla="*/ 220119 w 561919"/>
              <a:gd name="connsiteY81" fmla="*/ 32835 h 134855"/>
              <a:gd name="connsiteX82" fmla="*/ 224376 w 561919"/>
              <a:gd name="connsiteY82" fmla="*/ 21215 h 134855"/>
              <a:gd name="connsiteX83" fmla="*/ 198026 w 561919"/>
              <a:gd name="connsiteY83" fmla="*/ 21215 h 134855"/>
              <a:gd name="connsiteX84" fmla="*/ 198026 w 561919"/>
              <a:gd name="connsiteY84" fmla="*/ 61887 h 134855"/>
              <a:gd name="connsiteX85" fmla="*/ 183027 w 561919"/>
              <a:gd name="connsiteY85" fmla="*/ 134855 h 134855"/>
              <a:gd name="connsiteX86" fmla="*/ 167758 w 561919"/>
              <a:gd name="connsiteY86" fmla="*/ 121883 h 134855"/>
              <a:gd name="connsiteX87" fmla="*/ 180730 w 561919"/>
              <a:gd name="connsiteY87" fmla="*/ 59455 h 134855"/>
              <a:gd name="connsiteX88" fmla="*/ 180730 w 561919"/>
              <a:gd name="connsiteY88" fmla="*/ 6081 h 134855"/>
              <a:gd name="connsiteX89" fmla="*/ 275453 w 561919"/>
              <a:gd name="connsiteY89" fmla="*/ 6081 h 134855"/>
              <a:gd name="connsiteX90" fmla="*/ 275453 w 561919"/>
              <a:gd name="connsiteY90" fmla="*/ 21215 h 134855"/>
              <a:gd name="connsiteX91" fmla="*/ 242145 w 561919"/>
              <a:gd name="connsiteY91" fmla="*/ 21215 h 134855"/>
              <a:gd name="connsiteX92" fmla="*/ 236740 w 561919"/>
              <a:gd name="connsiteY92" fmla="*/ 32835 h 134855"/>
              <a:gd name="connsiteX93" fmla="*/ 269643 w 561919"/>
              <a:gd name="connsiteY93" fmla="*/ 32835 h 134855"/>
              <a:gd name="connsiteX94" fmla="*/ 269643 w 561919"/>
              <a:gd name="connsiteY94" fmla="*/ 89994 h 134855"/>
              <a:gd name="connsiteX95" fmla="*/ 246807 w 561919"/>
              <a:gd name="connsiteY95" fmla="*/ 89994 h 134855"/>
              <a:gd name="connsiteX96" fmla="*/ 246807 w 561919"/>
              <a:gd name="connsiteY96" fmla="*/ 115532 h 134855"/>
              <a:gd name="connsiteX97" fmla="*/ 243598 w 561919"/>
              <a:gd name="connsiteY97" fmla="*/ 127558 h 134855"/>
              <a:gd name="connsiteX98" fmla="*/ 233801 w 561919"/>
              <a:gd name="connsiteY98" fmla="*/ 132828 h 134855"/>
              <a:gd name="connsiteX99" fmla="*/ 216539 w 561919"/>
              <a:gd name="connsiteY99" fmla="*/ 133504 h 134855"/>
              <a:gd name="connsiteX100" fmla="*/ 213228 w 561919"/>
              <a:gd name="connsiteY100" fmla="*/ 117694 h 134855"/>
              <a:gd name="connsiteX101" fmla="*/ 204918 w 561919"/>
              <a:gd name="connsiteY101" fmla="*/ 128504 h 134855"/>
              <a:gd name="connsiteX102" fmla="*/ 192351 w 561919"/>
              <a:gd name="connsiteY102" fmla="*/ 118370 h 134855"/>
              <a:gd name="connsiteX103" fmla="*/ 211269 w 561919"/>
              <a:gd name="connsiteY103" fmla="*/ 92966 h 134855"/>
              <a:gd name="connsiteX104" fmla="*/ 252887 w 561919"/>
              <a:gd name="connsiteY104" fmla="*/ 46618 h 134855"/>
              <a:gd name="connsiteX105" fmla="*/ 222079 w 561919"/>
              <a:gd name="connsiteY105" fmla="*/ 46618 h 134855"/>
              <a:gd name="connsiteX106" fmla="*/ 222079 w 561919"/>
              <a:gd name="connsiteY106" fmla="*/ 55131 h 134855"/>
              <a:gd name="connsiteX107" fmla="*/ 252887 w 561919"/>
              <a:gd name="connsiteY107" fmla="*/ 55131 h 134855"/>
              <a:gd name="connsiteX108" fmla="*/ 252887 w 561919"/>
              <a:gd name="connsiteY108" fmla="*/ 76211 h 134855"/>
              <a:gd name="connsiteX109" fmla="*/ 252887 w 561919"/>
              <a:gd name="connsiteY109" fmla="*/ 67563 h 134855"/>
              <a:gd name="connsiteX110" fmla="*/ 222079 w 561919"/>
              <a:gd name="connsiteY110" fmla="*/ 67563 h 134855"/>
              <a:gd name="connsiteX111" fmla="*/ 222079 w 561919"/>
              <a:gd name="connsiteY111" fmla="*/ 76211 h 134855"/>
              <a:gd name="connsiteX112" fmla="*/ 153165 w 561919"/>
              <a:gd name="connsiteY112" fmla="*/ 36484 h 134855"/>
              <a:gd name="connsiteX113" fmla="*/ 174515 w 561919"/>
              <a:gd name="connsiteY113" fmla="*/ 53510 h 134855"/>
              <a:gd name="connsiteX114" fmla="*/ 162353 w 561919"/>
              <a:gd name="connsiteY114" fmla="*/ 68103 h 134855"/>
              <a:gd name="connsiteX115" fmla="*/ 142084 w 561919"/>
              <a:gd name="connsiteY115" fmla="*/ 49321 h 134855"/>
              <a:gd name="connsiteX116" fmla="*/ 157219 w 561919"/>
              <a:gd name="connsiteY116" fmla="*/ 75130 h 134855"/>
              <a:gd name="connsiteX117" fmla="*/ 173839 w 561919"/>
              <a:gd name="connsiteY117" fmla="*/ 81616 h 134855"/>
              <a:gd name="connsiteX118" fmla="*/ 161678 w 561919"/>
              <a:gd name="connsiteY118" fmla="*/ 132558 h 134855"/>
              <a:gd name="connsiteX119" fmla="*/ 143841 w 561919"/>
              <a:gd name="connsiteY119" fmla="*/ 127018 h 134855"/>
              <a:gd name="connsiteX120" fmla="*/ 157219 w 561919"/>
              <a:gd name="connsiteY120" fmla="*/ 75130 h 134855"/>
              <a:gd name="connsiteX121" fmla="*/ 260725 w 561919"/>
              <a:gd name="connsiteY121" fmla="*/ 92426 h 134855"/>
              <a:gd name="connsiteX122" fmla="*/ 277615 w 561919"/>
              <a:gd name="connsiteY122" fmla="*/ 117694 h 134855"/>
              <a:gd name="connsiteX123" fmla="*/ 263697 w 561919"/>
              <a:gd name="connsiteY123" fmla="*/ 125937 h 134855"/>
              <a:gd name="connsiteX124" fmla="*/ 248023 w 561919"/>
              <a:gd name="connsiteY124" fmla="*/ 99858 h 134855"/>
              <a:gd name="connsiteX125" fmla="*/ 289033 w 561919"/>
              <a:gd name="connsiteY125" fmla="*/ 37295 h 134855"/>
              <a:gd name="connsiteX126" fmla="*/ 296060 w 561919"/>
              <a:gd name="connsiteY126" fmla="*/ 37295 h 134855"/>
              <a:gd name="connsiteX127" fmla="*/ 285250 w 561919"/>
              <a:gd name="connsiteY127" fmla="*/ 24998 h 134855"/>
              <a:gd name="connsiteX128" fmla="*/ 306600 w 561919"/>
              <a:gd name="connsiteY128" fmla="*/ 405 h 134855"/>
              <a:gd name="connsiteX129" fmla="*/ 325247 w 561919"/>
              <a:gd name="connsiteY129" fmla="*/ 405 h 134855"/>
              <a:gd name="connsiteX130" fmla="*/ 320653 w 561919"/>
              <a:gd name="connsiteY130" fmla="*/ 9729 h 134855"/>
              <a:gd name="connsiteX131" fmla="*/ 355515 w 561919"/>
              <a:gd name="connsiteY131" fmla="*/ 9729 h 134855"/>
              <a:gd name="connsiteX132" fmla="*/ 355515 w 561919"/>
              <a:gd name="connsiteY132" fmla="*/ 22566 h 134855"/>
              <a:gd name="connsiteX133" fmla="*/ 329571 w 561919"/>
              <a:gd name="connsiteY133" fmla="*/ 22566 h 134855"/>
              <a:gd name="connsiteX134" fmla="*/ 337544 w 561919"/>
              <a:gd name="connsiteY134" fmla="*/ 31484 h 134855"/>
              <a:gd name="connsiteX135" fmla="*/ 329706 w 561919"/>
              <a:gd name="connsiteY135" fmla="*/ 37295 h 134855"/>
              <a:gd name="connsiteX136" fmla="*/ 342813 w 561919"/>
              <a:gd name="connsiteY136" fmla="*/ 37295 h 134855"/>
              <a:gd name="connsiteX137" fmla="*/ 340381 w 561919"/>
              <a:gd name="connsiteY137" fmla="*/ 30133 h 134855"/>
              <a:gd name="connsiteX138" fmla="*/ 355650 w 561919"/>
              <a:gd name="connsiteY138" fmla="*/ 27566 h 134855"/>
              <a:gd name="connsiteX139" fmla="*/ 358623 w 561919"/>
              <a:gd name="connsiteY139" fmla="*/ 37295 h 134855"/>
              <a:gd name="connsiteX140" fmla="*/ 389702 w 561919"/>
              <a:gd name="connsiteY140" fmla="*/ 37295 h 134855"/>
              <a:gd name="connsiteX141" fmla="*/ 379973 w 561919"/>
              <a:gd name="connsiteY141" fmla="*/ 25809 h 134855"/>
              <a:gd name="connsiteX142" fmla="*/ 384162 w 561919"/>
              <a:gd name="connsiteY142" fmla="*/ 22566 h 134855"/>
              <a:gd name="connsiteX143" fmla="*/ 378081 w 561919"/>
              <a:gd name="connsiteY143" fmla="*/ 22566 h 134855"/>
              <a:gd name="connsiteX144" fmla="*/ 368082 w 561919"/>
              <a:gd name="connsiteY144" fmla="*/ 35673 h 134855"/>
              <a:gd name="connsiteX145" fmla="*/ 353759 w 561919"/>
              <a:gd name="connsiteY145" fmla="*/ 25809 h 134855"/>
              <a:gd name="connsiteX146" fmla="*/ 369703 w 561919"/>
              <a:gd name="connsiteY146" fmla="*/ 405 h 134855"/>
              <a:gd name="connsiteX147" fmla="*/ 388486 w 561919"/>
              <a:gd name="connsiteY147" fmla="*/ 405 h 134855"/>
              <a:gd name="connsiteX148" fmla="*/ 384837 w 561919"/>
              <a:gd name="connsiteY148" fmla="*/ 9729 h 134855"/>
              <a:gd name="connsiteX149" fmla="*/ 416051 w 561919"/>
              <a:gd name="connsiteY149" fmla="*/ 9729 h 134855"/>
              <a:gd name="connsiteX150" fmla="*/ 416051 w 561919"/>
              <a:gd name="connsiteY150" fmla="*/ 22566 h 134855"/>
              <a:gd name="connsiteX151" fmla="*/ 395783 w 561919"/>
              <a:gd name="connsiteY151" fmla="*/ 22566 h 134855"/>
              <a:gd name="connsiteX152" fmla="*/ 402944 w 561919"/>
              <a:gd name="connsiteY152" fmla="*/ 30403 h 134855"/>
              <a:gd name="connsiteX153" fmla="*/ 393485 w 561919"/>
              <a:gd name="connsiteY153" fmla="*/ 37295 h 134855"/>
              <a:gd name="connsiteX154" fmla="*/ 415511 w 561919"/>
              <a:gd name="connsiteY154" fmla="*/ 37295 h 134855"/>
              <a:gd name="connsiteX155" fmla="*/ 415511 w 561919"/>
              <a:gd name="connsiteY155" fmla="*/ 56753 h 134855"/>
              <a:gd name="connsiteX156" fmla="*/ 397134 w 561919"/>
              <a:gd name="connsiteY156" fmla="*/ 56753 h 134855"/>
              <a:gd name="connsiteX157" fmla="*/ 397134 w 561919"/>
              <a:gd name="connsiteY157" fmla="*/ 51077 h 134855"/>
              <a:gd name="connsiteX158" fmla="*/ 307411 w 561919"/>
              <a:gd name="connsiteY158" fmla="*/ 51077 h 134855"/>
              <a:gd name="connsiteX159" fmla="*/ 307411 w 561919"/>
              <a:gd name="connsiteY159" fmla="*/ 56753 h 134855"/>
              <a:gd name="connsiteX160" fmla="*/ 289033 w 561919"/>
              <a:gd name="connsiteY160" fmla="*/ 56753 h 134855"/>
              <a:gd name="connsiteX161" fmla="*/ 388756 w 561919"/>
              <a:gd name="connsiteY161" fmla="*/ 109722 h 134855"/>
              <a:gd name="connsiteX162" fmla="*/ 320112 w 561919"/>
              <a:gd name="connsiteY162" fmla="*/ 109722 h 134855"/>
              <a:gd name="connsiteX163" fmla="*/ 320112 w 561919"/>
              <a:gd name="connsiteY163" fmla="*/ 117559 h 134855"/>
              <a:gd name="connsiteX164" fmla="*/ 388756 w 561919"/>
              <a:gd name="connsiteY164" fmla="*/ 117559 h 134855"/>
              <a:gd name="connsiteX165" fmla="*/ 384432 w 561919"/>
              <a:gd name="connsiteY165" fmla="*/ 78913 h 134855"/>
              <a:gd name="connsiteX166" fmla="*/ 384432 w 561919"/>
              <a:gd name="connsiteY166" fmla="*/ 71617 h 134855"/>
              <a:gd name="connsiteX167" fmla="*/ 320112 w 561919"/>
              <a:gd name="connsiteY167" fmla="*/ 71617 h 134855"/>
              <a:gd name="connsiteX168" fmla="*/ 320112 w 561919"/>
              <a:gd name="connsiteY168" fmla="*/ 78913 h 134855"/>
              <a:gd name="connsiteX169" fmla="*/ 296330 w 561919"/>
              <a:gd name="connsiteY169" fmla="*/ 37295 h 134855"/>
              <a:gd name="connsiteX170" fmla="*/ 323626 w 561919"/>
              <a:gd name="connsiteY170" fmla="*/ 37295 h 134855"/>
              <a:gd name="connsiteX171" fmla="*/ 315113 w 561919"/>
              <a:gd name="connsiteY171" fmla="*/ 26890 h 134855"/>
              <a:gd name="connsiteX172" fmla="*/ 320653 w 561919"/>
              <a:gd name="connsiteY172" fmla="*/ 22566 h 134855"/>
              <a:gd name="connsiteX173" fmla="*/ 311735 w 561919"/>
              <a:gd name="connsiteY173" fmla="*/ 22566 h 134855"/>
              <a:gd name="connsiteX174" fmla="*/ 296330 w 561919"/>
              <a:gd name="connsiteY174" fmla="*/ 37295 h 134855"/>
              <a:gd name="connsiteX175" fmla="*/ 401998 w 561919"/>
              <a:gd name="connsiteY175" fmla="*/ 59185 h 134855"/>
              <a:gd name="connsiteX176" fmla="*/ 401998 w 561919"/>
              <a:gd name="connsiteY176" fmla="*/ 91345 h 134855"/>
              <a:gd name="connsiteX177" fmla="*/ 320112 w 561919"/>
              <a:gd name="connsiteY177" fmla="*/ 91345 h 134855"/>
              <a:gd name="connsiteX178" fmla="*/ 320112 w 561919"/>
              <a:gd name="connsiteY178" fmla="*/ 97290 h 134855"/>
              <a:gd name="connsiteX179" fmla="*/ 406322 w 561919"/>
              <a:gd name="connsiteY179" fmla="*/ 97290 h 134855"/>
              <a:gd name="connsiteX180" fmla="*/ 406322 w 561919"/>
              <a:gd name="connsiteY180" fmla="*/ 134180 h 134855"/>
              <a:gd name="connsiteX181" fmla="*/ 388756 w 561919"/>
              <a:gd name="connsiteY181" fmla="*/ 134180 h 134855"/>
              <a:gd name="connsiteX182" fmla="*/ 388756 w 561919"/>
              <a:gd name="connsiteY182" fmla="*/ 129856 h 134855"/>
              <a:gd name="connsiteX183" fmla="*/ 320112 w 561919"/>
              <a:gd name="connsiteY183" fmla="*/ 129856 h 134855"/>
              <a:gd name="connsiteX184" fmla="*/ 320112 w 561919"/>
              <a:gd name="connsiteY184" fmla="*/ 134180 h 134855"/>
              <a:gd name="connsiteX185" fmla="*/ 301735 w 561919"/>
              <a:gd name="connsiteY185" fmla="*/ 134180 h 134855"/>
              <a:gd name="connsiteX186" fmla="*/ 301735 w 561919"/>
              <a:gd name="connsiteY186" fmla="*/ 59185 h 134855"/>
              <a:gd name="connsiteX187" fmla="*/ 430848 w 561919"/>
              <a:gd name="connsiteY187" fmla="*/ 126613 h 134855"/>
              <a:gd name="connsiteX188" fmla="*/ 427064 w 561919"/>
              <a:gd name="connsiteY188" fmla="*/ 107425 h 134855"/>
              <a:gd name="connsiteX189" fmla="*/ 443144 w 561919"/>
              <a:gd name="connsiteY189" fmla="*/ 103776 h 134855"/>
              <a:gd name="connsiteX190" fmla="*/ 443144 w 561919"/>
              <a:gd name="connsiteY190" fmla="*/ 70536 h 134855"/>
              <a:gd name="connsiteX191" fmla="*/ 430172 w 561919"/>
              <a:gd name="connsiteY191" fmla="*/ 70536 h 134855"/>
              <a:gd name="connsiteX192" fmla="*/ 430172 w 561919"/>
              <a:gd name="connsiteY192" fmla="*/ 53780 h 134855"/>
              <a:gd name="connsiteX193" fmla="*/ 443144 w 561919"/>
              <a:gd name="connsiteY193" fmla="*/ 53780 h 134855"/>
              <a:gd name="connsiteX194" fmla="*/ 443144 w 561919"/>
              <a:gd name="connsiteY194" fmla="*/ 25404 h 134855"/>
              <a:gd name="connsiteX195" fmla="*/ 429632 w 561919"/>
              <a:gd name="connsiteY195" fmla="*/ 25404 h 134855"/>
              <a:gd name="connsiteX196" fmla="*/ 429632 w 561919"/>
              <a:gd name="connsiteY196" fmla="*/ 8378 h 134855"/>
              <a:gd name="connsiteX197" fmla="*/ 473953 w 561919"/>
              <a:gd name="connsiteY197" fmla="*/ 8378 h 134855"/>
              <a:gd name="connsiteX198" fmla="*/ 473953 w 561919"/>
              <a:gd name="connsiteY198" fmla="*/ 25404 h 134855"/>
              <a:gd name="connsiteX199" fmla="*/ 460440 w 561919"/>
              <a:gd name="connsiteY199" fmla="*/ 25404 h 134855"/>
              <a:gd name="connsiteX200" fmla="*/ 460440 w 561919"/>
              <a:gd name="connsiteY200" fmla="*/ 53780 h 134855"/>
              <a:gd name="connsiteX201" fmla="*/ 473007 w 561919"/>
              <a:gd name="connsiteY201" fmla="*/ 53780 h 134855"/>
              <a:gd name="connsiteX202" fmla="*/ 473007 w 561919"/>
              <a:gd name="connsiteY202" fmla="*/ 70536 h 134855"/>
              <a:gd name="connsiteX203" fmla="*/ 460440 w 561919"/>
              <a:gd name="connsiteY203" fmla="*/ 70536 h 134855"/>
              <a:gd name="connsiteX204" fmla="*/ 460440 w 561919"/>
              <a:gd name="connsiteY204" fmla="*/ 99385 h 134855"/>
              <a:gd name="connsiteX205" fmla="*/ 474493 w 561919"/>
              <a:gd name="connsiteY205" fmla="*/ 95399 h 134855"/>
              <a:gd name="connsiteX206" fmla="*/ 474358 w 561919"/>
              <a:gd name="connsiteY206" fmla="*/ 113911 h 134855"/>
              <a:gd name="connsiteX207" fmla="*/ 507869 w 561919"/>
              <a:gd name="connsiteY207" fmla="*/ 113911 h 134855"/>
              <a:gd name="connsiteX208" fmla="*/ 507869 w 561919"/>
              <a:gd name="connsiteY208" fmla="*/ 102155 h 134855"/>
              <a:gd name="connsiteX209" fmla="*/ 477061 w 561919"/>
              <a:gd name="connsiteY209" fmla="*/ 102155 h 134855"/>
              <a:gd name="connsiteX210" fmla="*/ 477061 w 561919"/>
              <a:gd name="connsiteY210" fmla="*/ 86751 h 134855"/>
              <a:gd name="connsiteX211" fmla="*/ 507869 w 561919"/>
              <a:gd name="connsiteY211" fmla="*/ 86751 h 134855"/>
              <a:gd name="connsiteX212" fmla="*/ 507869 w 561919"/>
              <a:gd name="connsiteY212" fmla="*/ 77022 h 134855"/>
              <a:gd name="connsiteX213" fmla="*/ 477736 w 561919"/>
              <a:gd name="connsiteY213" fmla="*/ 77022 h 134855"/>
              <a:gd name="connsiteX214" fmla="*/ 477736 w 561919"/>
              <a:gd name="connsiteY214" fmla="*/ 6891 h 134855"/>
              <a:gd name="connsiteX215" fmla="*/ 555298 w 561919"/>
              <a:gd name="connsiteY215" fmla="*/ 6891 h 134855"/>
              <a:gd name="connsiteX216" fmla="*/ 555298 w 561919"/>
              <a:gd name="connsiteY216" fmla="*/ 77022 h 134855"/>
              <a:gd name="connsiteX217" fmla="*/ 525165 w 561919"/>
              <a:gd name="connsiteY217" fmla="*/ 77022 h 134855"/>
              <a:gd name="connsiteX218" fmla="*/ 525165 w 561919"/>
              <a:gd name="connsiteY218" fmla="*/ 86751 h 134855"/>
              <a:gd name="connsiteX219" fmla="*/ 555974 w 561919"/>
              <a:gd name="connsiteY219" fmla="*/ 86751 h 134855"/>
              <a:gd name="connsiteX220" fmla="*/ 555974 w 561919"/>
              <a:gd name="connsiteY220" fmla="*/ 102155 h 134855"/>
              <a:gd name="connsiteX221" fmla="*/ 525165 w 561919"/>
              <a:gd name="connsiteY221" fmla="*/ 102155 h 134855"/>
              <a:gd name="connsiteX222" fmla="*/ 525165 w 561919"/>
              <a:gd name="connsiteY222" fmla="*/ 113911 h 134855"/>
              <a:gd name="connsiteX223" fmla="*/ 561919 w 561919"/>
              <a:gd name="connsiteY223" fmla="*/ 113911 h 134855"/>
              <a:gd name="connsiteX224" fmla="*/ 561919 w 561919"/>
              <a:gd name="connsiteY224" fmla="*/ 129315 h 134855"/>
              <a:gd name="connsiteX225" fmla="*/ 469223 w 561919"/>
              <a:gd name="connsiteY225" fmla="*/ 129315 h 134855"/>
              <a:gd name="connsiteX226" fmla="*/ 469223 w 561919"/>
              <a:gd name="connsiteY226" fmla="*/ 115059 h 134855"/>
              <a:gd name="connsiteX227" fmla="*/ 430848 w 561919"/>
              <a:gd name="connsiteY227" fmla="*/ 126613 h 134855"/>
              <a:gd name="connsiteX228" fmla="*/ 538408 w 561919"/>
              <a:gd name="connsiteY228" fmla="*/ 22025 h 134855"/>
              <a:gd name="connsiteX229" fmla="*/ 525165 w 561919"/>
              <a:gd name="connsiteY229" fmla="*/ 22025 h 134855"/>
              <a:gd name="connsiteX230" fmla="*/ 525165 w 561919"/>
              <a:gd name="connsiteY230" fmla="*/ 34862 h 134855"/>
              <a:gd name="connsiteX231" fmla="*/ 538408 w 561919"/>
              <a:gd name="connsiteY231" fmla="*/ 34862 h 134855"/>
              <a:gd name="connsiteX232" fmla="*/ 494627 w 561919"/>
              <a:gd name="connsiteY232" fmla="*/ 34862 h 134855"/>
              <a:gd name="connsiteX233" fmla="*/ 507869 w 561919"/>
              <a:gd name="connsiteY233" fmla="*/ 34862 h 134855"/>
              <a:gd name="connsiteX234" fmla="*/ 507869 w 561919"/>
              <a:gd name="connsiteY234" fmla="*/ 22025 h 134855"/>
              <a:gd name="connsiteX235" fmla="*/ 494627 w 561919"/>
              <a:gd name="connsiteY235" fmla="*/ 22025 h 134855"/>
              <a:gd name="connsiteX236" fmla="*/ 538408 w 561919"/>
              <a:gd name="connsiteY236" fmla="*/ 61887 h 134855"/>
              <a:gd name="connsiteX237" fmla="*/ 538408 w 561919"/>
              <a:gd name="connsiteY237" fmla="*/ 48915 h 134855"/>
              <a:gd name="connsiteX238" fmla="*/ 525165 w 561919"/>
              <a:gd name="connsiteY238" fmla="*/ 48915 h 134855"/>
              <a:gd name="connsiteX239" fmla="*/ 525165 w 561919"/>
              <a:gd name="connsiteY239" fmla="*/ 61887 h 134855"/>
              <a:gd name="connsiteX240" fmla="*/ 494627 w 561919"/>
              <a:gd name="connsiteY240" fmla="*/ 61887 h 134855"/>
              <a:gd name="connsiteX241" fmla="*/ 507869 w 561919"/>
              <a:gd name="connsiteY241" fmla="*/ 61887 h 134855"/>
              <a:gd name="connsiteX242" fmla="*/ 507869 w 561919"/>
              <a:gd name="connsiteY242" fmla="*/ 48915 h 134855"/>
              <a:gd name="connsiteX243" fmla="*/ 494627 w 561919"/>
              <a:gd name="connsiteY243" fmla="*/ 48915 h 13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561919" h="134855">
                <a:moveTo>
                  <a:pt x="54996" y="12026"/>
                </a:moveTo>
                <a:cubicBezTo>
                  <a:pt x="61572" y="21034"/>
                  <a:pt x="68238" y="30763"/>
                  <a:pt x="74995" y="41213"/>
                </a:cubicBezTo>
                <a:cubicBezTo>
                  <a:pt x="69499" y="44456"/>
                  <a:pt x="64725" y="47204"/>
                  <a:pt x="60671" y="49456"/>
                </a:cubicBezTo>
                <a:lnTo>
                  <a:pt x="56888" y="42902"/>
                </a:lnTo>
                <a:lnTo>
                  <a:pt x="4729" y="46618"/>
                </a:lnTo>
                <a:lnTo>
                  <a:pt x="0" y="31484"/>
                </a:lnTo>
                <a:cubicBezTo>
                  <a:pt x="6035" y="28331"/>
                  <a:pt x="14909" y="17837"/>
                  <a:pt x="26620" y="0"/>
                </a:cubicBezTo>
                <a:lnTo>
                  <a:pt x="43781" y="6486"/>
                </a:lnTo>
                <a:lnTo>
                  <a:pt x="24052" y="30403"/>
                </a:lnTo>
                <a:lnTo>
                  <a:pt x="48713" y="29390"/>
                </a:lnTo>
                <a:cubicBezTo>
                  <a:pt x="46506" y="25877"/>
                  <a:pt x="44276" y="22431"/>
                  <a:pt x="42024" y="19053"/>
                </a:cubicBezTo>
                <a:close/>
                <a:moveTo>
                  <a:pt x="117019" y="31079"/>
                </a:moveTo>
                <a:cubicBezTo>
                  <a:pt x="123775" y="34232"/>
                  <a:pt x="129360" y="36529"/>
                  <a:pt x="133774" y="37970"/>
                </a:cubicBezTo>
                <a:cubicBezTo>
                  <a:pt x="132513" y="43285"/>
                  <a:pt x="131263" y="48003"/>
                  <a:pt x="130025" y="52125"/>
                </a:cubicBezTo>
                <a:cubicBezTo>
                  <a:pt x="128786" y="56246"/>
                  <a:pt x="126511" y="59286"/>
                  <a:pt x="123201" y="61246"/>
                </a:cubicBezTo>
                <a:cubicBezTo>
                  <a:pt x="119890" y="63205"/>
                  <a:pt x="115577" y="64185"/>
                  <a:pt x="110262" y="64185"/>
                </a:cubicBezTo>
                <a:lnTo>
                  <a:pt x="96344" y="64185"/>
                </a:lnTo>
                <a:cubicBezTo>
                  <a:pt x="82471" y="64185"/>
                  <a:pt x="75490" y="57428"/>
                  <a:pt x="75400" y="43916"/>
                </a:cubicBezTo>
                <a:lnTo>
                  <a:pt x="75400" y="1351"/>
                </a:lnTo>
                <a:lnTo>
                  <a:pt x="92561" y="1351"/>
                </a:lnTo>
                <a:lnTo>
                  <a:pt x="92561" y="21755"/>
                </a:lnTo>
                <a:cubicBezTo>
                  <a:pt x="103686" y="16665"/>
                  <a:pt x="113055" y="11936"/>
                  <a:pt x="120667" y="7567"/>
                </a:cubicBezTo>
                <a:lnTo>
                  <a:pt x="132558" y="21350"/>
                </a:lnTo>
                <a:cubicBezTo>
                  <a:pt x="122784" y="25809"/>
                  <a:pt x="109452" y="31214"/>
                  <a:pt x="92561" y="37565"/>
                </a:cubicBezTo>
                <a:lnTo>
                  <a:pt x="92561" y="41754"/>
                </a:lnTo>
                <a:cubicBezTo>
                  <a:pt x="92561" y="46798"/>
                  <a:pt x="95579" y="49321"/>
                  <a:pt x="101614" y="49321"/>
                </a:cubicBezTo>
                <a:lnTo>
                  <a:pt x="105938" y="49321"/>
                </a:lnTo>
                <a:cubicBezTo>
                  <a:pt x="110848" y="49321"/>
                  <a:pt x="113674" y="47902"/>
                  <a:pt x="114418" y="45064"/>
                </a:cubicBezTo>
                <a:cubicBezTo>
                  <a:pt x="115161" y="42227"/>
                  <a:pt x="116028" y="37565"/>
                  <a:pt x="117019" y="31079"/>
                </a:cubicBezTo>
                <a:close/>
                <a:moveTo>
                  <a:pt x="24052" y="132963"/>
                </a:moveTo>
                <a:lnTo>
                  <a:pt x="7162" y="132963"/>
                </a:lnTo>
                <a:lnTo>
                  <a:pt x="7162" y="51348"/>
                </a:lnTo>
                <a:lnTo>
                  <a:pt x="64995" y="51348"/>
                </a:lnTo>
                <a:lnTo>
                  <a:pt x="64995" y="114857"/>
                </a:lnTo>
                <a:cubicBezTo>
                  <a:pt x="64995" y="120127"/>
                  <a:pt x="64027" y="124203"/>
                  <a:pt x="62090" y="127086"/>
                </a:cubicBezTo>
                <a:cubicBezTo>
                  <a:pt x="60153" y="129968"/>
                  <a:pt x="57226" y="131657"/>
                  <a:pt x="53307" y="132153"/>
                </a:cubicBezTo>
                <a:cubicBezTo>
                  <a:pt x="49388" y="132648"/>
                  <a:pt x="43015" y="132828"/>
                  <a:pt x="34187" y="132693"/>
                </a:cubicBezTo>
                <a:cubicBezTo>
                  <a:pt x="32925" y="127468"/>
                  <a:pt x="31484" y="122108"/>
                  <a:pt x="29863" y="116613"/>
                </a:cubicBezTo>
                <a:cubicBezTo>
                  <a:pt x="34322" y="116884"/>
                  <a:pt x="37835" y="117019"/>
                  <a:pt x="40403" y="117019"/>
                </a:cubicBezTo>
                <a:cubicBezTo>
                  <a:pt x="43916" y="117019"/>
                  <a:pt x="46078" y="116388"/>
                  <a:pt x="46889" y="115127"/>
                </a:cubicBezTo>
                <a:cubicBezTo>
                  <a:pt x="47699" y="113866"/>
                  <a:pt x="48105" y="112424"/>
                  <a:pt x="48105" y="110803"/>
                </a:cubicBezTo>
                <a:lnTo>
                  <a:pt x="48105" y="107560"/>
                </a:lnTo>
                <a:lnTo>
                  <a:pt x="24052" y="107560"/>
                </a:lnTo>
                <a:close/>
                <a:moveTo>
                  <a:pt x="48105" y="65941"/>
                </a:moveTo>
                <a:lnTo>
                  <a:pt x="24052" y="65941"/>
                </a:lnTo>
                <a:lnTo>
                  <a:pt x="24052" y="73643"/>
                </a:lnTo>
                <a:lnTo>
                  <a:pt x="48105" y="73643"/>
                </a:lnTo>
                <a:close/>
                <a:moveTo>
                  <a:pt x="24052" y="94453"/>
                </a:moveTo>
                <a:lnTo>
                  <a:pt x="48105" y="94453"/>
                </a:lnTo>
                <a:lnTo>
                  <a:pt x="48105" y="86751"/>
                </a:lnTo>
                <a:lnTo>
                  <a:pt x="24052" y="86751"/>
                </a:lnTo>
                <a:close/>
                <a:moveTo>
                  <a:pt x="117424" y="95128"/>
                </a:moveTo>
                <a:cubicBezTo>
                  <a:pt x="122919" y="97380"/>
                  <a:pt x="128549" y="99587"/>
                  <a:pt x="134315" y="101749"/>
                </a:cubicBezTo>
                <a:cubicBezTo>
                  <a:pt x="132603" y="112199"/>
                  <a:pt x="130937" y="118933"/>
                  <a:pt x="129315" y="121951"/>
                </a:cubicBezTo>
                <a:cubicBezTo>
                  <a:pt x="127694" y="124968"/>
                  <a:pt x="125306" y="127254"/>
                  <a:pt x="122153" y="128808"/>
                </a:cubicBezTo>
                <a:cubicBezTo>
                  <a:pt x="119000" y="130362"/>
                  <a:pt x="115082" y="131162"/>
                  <a:pt x="110398" y="131207"/>
                </a:cubicBezTo>
                <a:lnTo>
                  <a:pt x="96209" y="131207"/>
                </a:lnTo>
                <a:cubicBezTo>
                  <a:pt x="82336" y="131207"/>
                  <a:pt x="75400" y="124405"/>
                  <a:pt x="75400" y="110803"/>
                </a:cubicBezTo>
                <a:lnTo>
                  <a:pt x="75400" y="67833"/>
                </a:lnTo>
                <a:lnTo>
                  <a:pt x="92561" y="67833"/>
                </a:lnTo>
                <a:lnTo>
                  <a:pt x="92561" y="84656"/>
                </a:lnTo>
                <a:cubicBezTo>
                  <a:pt x="102515" y="79701"/>
                  <a:pt x="111839" y="74589"/>
                  <a:pt x="120532" y="69319"/>
                </a:cubicBezTo>
                <a:lnTo>
                  <a:pt x="132423" y="83508"/>
                </a:lnTo>
                <a:cubicBezTo>
                  <a:pt x="120126" y="89363"/>
                  <a:pt x="106839" y="95263"/>
                  <a:pt x="92561" y="101209"/>
                </a:cubicBezTo>
                <a:lnTo>
                  <a:pt x="92561" y="108100"/>
                </a:lnTo>
                <a:cubicBezTo>
                  <a:pt x="92561" y="113595"/>
                  <a:pt x="95128" y="116343"/>
                  <a:pt x="100263" y="116343"/>
                </a:cubicBezTo>
                <a:lnTo>
                  <a:pt x="105938" y="116343"/>
                </a:lnTo>
                <a:cubicBezTo>
                  <a:pt x="109902" y="116343"/>
                  <a:pt x="112537" y="115487"/>
                  <a:pt x="113843" y="113776"/>
                </a:cubicBezTo>
                <a:cubicBezTo>
                  <a:pt x="115149" y="112064"/>
                  <a:pt x="116343" y="105848"/>
                  <a:pt x="117424" y="95128"/>
                </a:cubicBezTo>
                <a:close/>
                <a:moveTo>
                  <a:pt x="155867" y="1622"/>
                </a:moveTo>
                <a:cubicBezTo>
                  <a:pt x="166046" y="8918"/>
                  <a:pt x="173433" y="14458"/>
                  <a:pt x="178028" y="18242"/>
                </a:cubicBezTo>
                <a:lnTo>
                  <a:pt x="165461" y="31890"/>
                </a:lnTo>
                <a:cubicBezTo>
                  <a:pt x="159065" y="25674"/>
                  <a:pt x="152129" y="19503"/>
                  <a:pt x="144652" y="13377"/>
                </a:cubicBezTo>
                <a:close/>
                <a:moveTo>
                  <a:pt x="211269" y="92966"/>
                </a:moveTo>
                <a:lnTo>
                  <a:pt x="224511" y="101074"/>
                </a:lnTo>
                <a:cubicBezTo>
                  <a:pt x="221538" y="105893"/>
                  <a:pt x="218137" y="110938"/>
                  <a:pt x="214309" y="116208"/>
                </a:cubicBezTo>
                <a:cubicBezTo>
                  <a:pt x="216651" y="116568"/>
                  <a:pt x="219691" y="116793"/>
                  <a:pt x="223430" y="116884"/>
                </a:cubicBezTo>
                <a:cubicBezTo>
                  <a:pt x="227393" y="116343"/>
                  <a:pt x="229420" y="114496"/>
                  <a:pt x="229511" y="111343"/>
                </a:cubicBezTo>
                <a:lnTo>
                  <a:pt x="229511" y="89994"/>
                </a:lnTo>
                <a:lnTo>
                  <a:pt x="205593" y="89994"/>
                </a:lnTo>
                <a:lnTo>
                  <a:pt x="205593" y="32835"/>
                </a:lnTo>
                <a:lnTo>
                  <a:pt x="220119" y="32835"/>
                </a:lnTo>
                <a:cubicBezTo>
                  <a:pt x="221741" y="29097"/>
                  <a:pt x="223160" y="25223"/>
                  <a:pt x="224376" y="21215"/>
                </a:cubicBezTo>
                <a:lnTo>
                  <a:pt x="198026" y="21215"/>
                </a:lnTo>
                <a:lnTo>
                  <a:pt x="198026" y="61887"/>
                </a:lnTo>
                <a:cubicBezTo>
                  <a:pt x="198026" y="95759"/>
                  <a:pt x="193027" y="120081"/>
                  <a:pt x="183027" y="134855"/>
                </a:cubicBezTo>
                <a:cubicBezTo>
                  <a:pt x="177262" y="129090"/>
                  <a:pt x="172172" y="124766"/>
                  <a:pt x="167758" y="121883"/>
                </a:cubicBezTo>
                <a:cubicBezTo>
                  <a:pt x="176496" y="108911"/>
                  <a:pt x="180820" y="88102"/>
                  <a:pt x="180730" y="59455"/>
                </a:cubicBezTo>
                <a:lnTo>
                  <a:pt x="180730" y="6081"/>
                </a:lnTo>
                <a:lnTo>
                  <a:pt x="275453" y="6081"/>
                </a:lnTo>
                <a:lnTo>
                  <a:pt x="275453" y="21215"/>
                </a:lnTo>
                <a:lnTo>
                  <a:pt x="242145" y="21215"/>
                </a:lnTo>
                <a:cubicBezTo>
                  <a:pt x="241064" y="23872"/>
                  <a:pt x="239262" y="27746"/>
                  <a:pt x="236740" y="32835"/>
                </a:cubicBezTo>
                <a:lnTo>
                  <a:pt x="269643" y="32835"/>
                </a:lnTo>
                <a:lnTo>
                  <a:pt x="269643" y="89994"/>
                </a:lnTo>
                <a:lnTo>
                  <a:pt x="246807" y="89994"/>
                </a:lnTo>
                <a:lnTo>
                  <a:pt x="246807" y="115532"/>
                </a:lnTo>
                <a:cubicBezTo>
                  <a:pt x="246807" y="120667"/>
                  <a:pt x="245737" y="124676"/>
                  <a:pt x="243598" y="127558"/>
                </a:cubicBezTo>
                <a:cubicBezTo>
                  <a:pt x="241458" y="130441"/>
                  <a:pt x="238192" y="132198"/>
                  <a:pt x="233801" y="132828"/>
                </a:cubicBezTo>
                <a:cubicBezTo>
                  <a:pt x="229409" y="133459"/>
                  <a:pt x="223655" y="133684"/>
                  <a:pt x="216539" y="133504"/>
                </a:cubicBezTo>
                <a:cubicBezTo>
                  <a:pt x="215773" y="128594"/>
                  <a:pt x="214669" y="123324"/>
                  <a:pt x="213228" y="117694"/>
                </a:cubicBezTo>
                <a:cubicBezTo>
                  <a:pt x="210615" y="121208"/>
                  <a:pt x="207845" y="124811"/>
                  <a:pt x="204918" y="128504"/>
                </a:cubicBezTo>
                <a:lnTo>
                  <a:pt x="192351" y="118370"/>
                </a:lnTo>
                <a:cubicBezTo>
                  <a:pt x="198927" y="111433"/>
                  <a:pt x="205233" y="102966"/>
                  <a:pt x="211269" y="92966"/>
                </a:cubicBezTo>
                <a:close/>
                <a:moveTo>
                  <a:pt x="252887" y="46618"/>
                </a:moveTo>
                <a:lnTo>
                  <a:pt x="222079" y="46618"/>
                </a:lnTo>
                <a:lnTo>
                  <a:pt x="222079" y="55131"/>
                </a:lnTo>
                <a:lnTo>
                  <a:pt x="252887" y="55131"/>
                </a:lnTo>
                <a:close/>
                <a:moveTo>
                  <a:pt x="252887" y="76211"/>
                </a:moveTo>
                <a:lnTo>
                  <a:pt x="252887" y="67563"/>
                </a:lnTo>
                <a:lnTo>
                  <a:pt x="222079" y="67563"/>
                </a:lnTo>
                <a:lnTo>
                  <a:pt x="222079" y="76211"/>
                </a:lnTo>
                <a:close/>
                <a:moveTo>
                  <a:pt x="153165" y="36484"/>
                </a:moveTo>
                <a:cubicBezTo>
                  <a:pt x="160011" y="41438"/>
                  <a:pt x="167127" y="47114"/>
                  <a:pt x="174515" y="53510"/>
                </a:cubicBezTo>
                <a:lnTo>
                  <a:pt x="162353" y="68103"/>
                </a:lnTo>
                <a:cubicBezTo>
                  <a:pt x="155777" y="61707"/>
                  <a:pt x="149021" y="55446"/>
                  <a:pt x="142084" y="49321"/>
                </a:cubicBezTo>
                <a:close/>
                <a:moveTo>
                  <a:pt x="157219" y="75130"/>
                </a:moveTo>
                <a:cubicBezTo>
                  <a:pt x="163975" y="78193"/>
                  <a:pt x="169515" y="80355"/>
                  <a:pt x="173839" y="81616"/>
                </a:cubicBezTo>
                <a:lnTo>
                  <a:pt x="161678" y="132558"/>
                </a:lnTo>
                <a:cubicBezTo>
                  <a:pt x="155732" y="130306"/>
                  <a:pt x="149786" y="128459"/>
                  <a:pt x="143841" y="127018"/>
                </a:cubicBezTo>
                <a:cubicBezTo>
                  <a:pt x="148435" y="113235"/>
                  <a:pt x="152895" y="95939"/>
                  <a:pt x="157219" y="75130"/>
                </a:cubicBezTo>
                <a:close/>
                <a:moveTo>
                  <a:pt x="260725" y="92426"/>
                </a:moveTo>
                <a:cubicBezTo>
                  <a:pt x="266400" y="99813"/>
                  <a:pt x="272030" y="108236"/>
                  <a:pt x="277615" y="117694"/>
                </a:cubicBezTo>
                <a:lnTo>
                  <a:pt x="263697" y="125937"/>
                </a:lnTo>
                <a:cubicBezTo>
                  <a:pt x="259373" y="117649"/>
                  <a:pt x="254148" y="108956"/>
                  <a:pt x="248023" y="99858"/>
                </a:cubicBezTo>
                <a:close/>
                <a:moveTo>
                  <a:pt x="289033" y="37295"/>
                </a:moveTo>
                <a:lnTo>
                  <a:pt x="296060" y="37295"/>
                </a:lnTo>
                <a:cubicBezTo>
                  <a:pt x="293988" y="34592"/>
                  <a:pt x="290384" y="30493"/>
                  <a:pt x="285250" y="24998"/>
                </a:cubicBezTo>
                <a:cubicBezTo>
                  <a:pt x="295069" y="17791"/>
                  <a:pt x="302185" y="9594"/>
                  <a:pt x="306600" y="405"/>
                </a:cubicBezTo>
                <a:lnTo>
                  <a:pt x="325247" y="405"/>
                </a:lnTo>
                <a:cubicBezTo>
                  <a:pt x="323806" y="3648"/>
                  <a:pt x="322274" y="6756"/>
                  <a:pt x="320653" y="9729"/>
                </a:cubicBezTo>
                <a:lnTo>
                  <a:pt x="355515" y="9729"/>
                </a:lnTo>
                <a:lnTo>
                  <a:pt x="355515" y="22566"/>
                </a:lnTo>
                <a:lnTo>
                  <a:pt x="329571" y="22566"/>
                </a:lnTo>
                <a:cubicBezTo>
                  <a:pt x="332274" y="25539"/>
                  <a:pt x="334931" y="28511"/>
                  <a:pt x="337544" y="31484"/>
                </a:cubicBezTo>
                <a:lnTo>
                  <a:pt x="329706" y="37295"/>
                </a:lnTo>
                <a:lnTo>
                  <a:pt x="342813" y="37295"/>
                </a:lnTo>
                <a:cubicBezTo>
                  <a:pt x="342002" y="34952"/>
                  <a:pt x="341192" y="32565"/>
                  <a:pt x="340381" y="30133"/>
                </a:cubicBezTo>
                <a:lnTo>
                  <a:pt x="355650" y="27566"/>
                </a:lnTo>
                <a:cubicBezTo>
                  <a:pt x="356641" y="30718"/>
                  <a:pt x="357632" y="33961"/>
                  <a:pt x="358623" y="37295"/>
                </a:cubicBezTo>
                <a:lnTo>
                  <a:pt x="389702" y="37295"/>
                </a:lnTo>
                <a:cubicBezTo>
                  <a:pt x="386008" y="32610"/>
                  <a:pt x="382765" y="28782"/>
                  <a:pt x="379973" y="25809"/>
                </a:cubicBezTo>
                <a:lnTo>
                  <a:pt x="384162" y="22566"/>
                </a:lnTo>
                <a:lnTo>
                  <a:pt x="378081" y="22566"/>
                </a:lnTo>
                <a:cubicBezTo>
                  <a:pt x="375108" y="27250"/>
                  <a:pt x="371775" y="31619"/>
                  <a:pt x="368082" y="35673"/>
                </a:cubicBezTo>
                <a:cubicBezTo>
                  <a:pt x="365469" y="33691"/>
                  <a:pt x="360695" y="30403"/>
                  <a:pt x="353759" y="25809"/>
                </a:cubicBezTo>
                <a:cubicBezTo>
                  <a:pt x="360245" y="18692"/>
                  <a:pt x="365559" y="10224"/>
                  <a:pt x="369703" y="405"/>
                </a:cubicBezTo>
                <a:lnTo>
                  <a:pt x="388486" y="405"/>
                </a:lnTo>
                <a:cubicBezTo>
                  <a:pt x="387405" y="3648"/>
                  <a:pt x="386189" y="6756"/>
                  <a:pt x="384837" y="9729"/>
                </a:cubicBezTo>
                <a:lnTo>
                  <a:pt x="416051" y="9729"/>
                </a:lnTo>
                <a:lnTo>
                  <a:pt x="416051" y="22566"/>
                </a:lnTo>
                <a:lnTo>
                  <a:pt x="395783" y="22566"/>
                </a:lnTo>
                <a:cubicBezTo>
                  <a:pt x="398215" y="25178"/>
                  <a:pt x="400602" y="27791"/>
                  <a:pt x="402944" y="30403"/>
                </a:cubicBezTo>
                <a:lnTo>
                  <a:pt x="393485" y="37295"/>
                </a:lnTo>
                <a:lnTo>
                  <a:pt x="415511" y="37295"/>
                </a:lnTo>
                <a:lnTo>
                  <a:pt x="415511" y="56753"/>
                </a:lnTo>
                <a:lnTo>
                  <a:pt x="397134" y="56753"/>
                </a:lnTo>
                <a:lnTo>
                  <a:pt x="397134" y="51077"/>
                </a:lnTo>
                <a:lnTo>
                  <a:pt x="307411" y="51077"/>
                </a:lnTo>
                <a:lnTo>
                  <a:pt x="307411" y="56753"/>
                </a:lnTo>
                <a:lnTo>
                  <a:pt x="289033" y="56753"/>
                </a:lnTo>
                <a:close/>
                <a:moveTo>
                  <a:pt x="388756" y="109722"/>
                </a:moveTo>
                <a:lnTo>
                  <a:pt x="320112" y="109722"/>
                </a:lnTo>
                <a:lnTo>
                  <a:pt x="320112" y="117559"/>
                </a:lnTo>
                <a:lnTo>
                  <a:pt x="388756" y="117559"/>
                </a:lnTo>
                <a:close/>
                <a:moveTo>
                  <a:pt x="384432" y="78913"/>
                </a:moveTo>
                <a:lnTo>
                  <a:pt x="384432" y="71617"/>
                </a:lnTo>
                <a:lnTo>
                  <a:pt x="320112" y="71617"/>
                </a:lnTo>
                <a:lnTo>
                  <a:pt x="320112" y="78913"/>
                </a:lnTo>
                <a:close/>
                <a:moveTo>
                  <a:pt x="296330" y="37295"/>
                </a:moveTo>
                <a:lnTo>
                  <a:pt x="323626" y="37295"/>
                </a:lnTo>
                <a:cubicBezTo>
                  <a:pt x="321193" y="34232"/>
                  <a:pt x="318356" y="30763"/>
                  <a:pt x="315113" y="26890"/>
                </a:cubicBezTo>
                <a:lnTo>
                  <a:pt x="320653" y="22566"/>
                </a:lnTo>
                <a:lnTo>
                  <a:pt x="311735" y="22566"/>
                </a:lnTo>
                <a:cubicBezTo>
                  <a:pt x="307230" y="28061"/>
                  <a:pt x="302095" y="32971"/>
                  <a:pt x="296330" y="37295"/>
                </a:cubicBezTo>
                <a:close/>
                <a:moveTo>
                  <a:pt x="401998" y="59185"/>
                </a:moveTo>
                <a:lnTo>
                  <a:pt x="401998" y="91345"/>
                </a:lnTo>
                <a:lnTo>
                  <a:pt x="320112" y="91345"/>
                </a:lnTo>
                <a:lnTo>
                  <a:pt x="320112" y="97290"/>
                </a:lnTo>
                <a:lnTo>
                  <a:pt x="406322" y="97290"/>
                </a:lnTo>
                <a:lnTo>
                  <a:pt x="406322" y="134180"/>
                </a:lnTo>
                <a:lnTo>
                  <a:pt x="388756" y="134180"/>
                </a:lnTo>
                <a:lnTo>
                  <a:pt x="388756" y="129856"/>
                </a:lnTo>
                <a:lnTo>
                  <a:pt x="320112" y="129856"/>
                </a:lnTo>
                <a:lnTo>
                  <a:pt x="320112" y="134180"/>
                </a:lnTo>
                <a:lnTo>
                  <a:pt x="301735" y="134180"/>
                </a:lnTo>
                <a:lnTo>
                  <a:pt x="301735" y="59185"/>
                </a:lnTo>
                <a:close/>
                <a:moveTo>
                  <a:pt x="430848" y="126613"/>
                </a:moveTo>
                <a:lnTo>
                  <a:pt x="427064" y="107425"/>
                </a:lnTo>
                <a:lnTo>
                  <a:pt x="443144" y="103776"/>
                </a:lnTo>
                <a:lnTo>
                  <a:pt x="443144" y="70536"/>
                </a:lnTo>
                <a:lnTo>
                  <a:pt x="430172" y="70536"/>
                </a:lnTo>
                <a:lnTo>
                  <a:pt x="430172" y="53780"/>
                </a:lnTo>
                <a:lnTo>
                  <a:pt x="443144" y="53780"/>
                </a:lnTo>
                <a:lnTo>
                  <a:pt x="443144" y="25404"/>
                </a:lnTo>
                <a:lnTo>
                  <a:pt x="429632" y="25404"/>
                </a:lnTo>
                <a:lnTo>
                  <a:pt x="429632" y="8378"/>
                </a:lnTo>
                <a:lnTo>
                  <a:pt x="473953" y="8378"/>
                </a:lnTo>
                <a:lnTo>
                  <a:pt x="473953" y="25404"/>
                </a:lnTo>
                <a:lnTo>
                  <a:pt x="460440" y="25404"/>
                </a:lnTo>
                <a:lnTo>
                  <a:pt x="460440" y="53780"/>
                </a:lnTo>
                <a:lnTo>
                  <a:pt x="473007" y="53780"/>
                </a:lnTo>
                <a:lnTo>
                  <a:pt x="473007" y="70536"/>
                </a:lnTo>
                <a:lnTo>
                  <a:pt x="460440" y="70536"/>
                </a:lnTo>
                <a:lnTo>
                  <a:pt x="460440" y="99385"/>
                </a:lnTo>
                <a:cubicBezTo>
                  <a:pt x="465260" y="98078"/>
                  <a:pt x="469944" y="96750"/>
                  <a:pt x="474493" y="95399"/>
                </a:cubicBezTo>
                <a:cubicBezTo>
                  <a:pt x="474133" y="101794"/>
                  <a:pt x="474088" y="107965"/>
                  <a:pt x="474358" y="113911"/>
                </a:cubicBezTo>
                <a:lnTo>
                  <a:pt x="507869" y="113911"/>
                </a:lnTo>
                <a:lnTo>
                  <a:pt x="507869" y="102155"/>
                </a:lnTo>
                <a:lnTo>
                  <a:pt x="477061" y="102155"/>
                </a:lnTo>
                <a:lnTo>
                  <a:pt x="477061" y="86751"/>
                </a:lnTo>
                <a:lnTo>
                  <a:pt x="507869" y="86751"/>
                </a:lnTo>
                <a:lnTo>
                  <a:pt x="507869" y="77022"/>
                </a:lnTo>
                <a:lnTo>
                  <a:pt x="477736" y="77022"/>
                </a:lnTo>
                <a:lnTo>
                  <a:pt x="477736" y="6891"/>
                </a:lnTo>
                <a:lnTo>
                  <a:pt x="555298" y="6891"/>
                </a:lnTo>
                <a:lnTo>
                  <a:pt x="555298" y="77022"/>
                </a:lnTo>
                <a:lnTo>
                  <a:pt x="525165" y="77022"/>
                </a:lnTo>
                <a:lnTo>
                  <a:pt x="525165" y="86751"/>
                </a:lnTo>
                <a:lnTo>
                  <a:pt x="555974" y="86751"/>
                </a:lnTo>
                <a:lnTo>
                  <a:pt x="555974" y="102155"/>
                </a:lnTo>
                <a:lnTo>
                  <a:pt x="525165" y="102155"/>
                </a:lnTo>
                <a:lnTo>
                  <a:pt x="525165" y="113911"/>
                </a:lnTo>
                <a:lnTo>
                  <a:pt x="561919" y="113911"/>
                </a:lnTo>
                <a:lnTo>
                  <a:pt x="561919" y="129315"/>
                </a:lnTo>
                <a:lnTo>
                  <a:pt x="469223" y="129315"/>
                </a:lnTo>
                <a:lnTo>
                  <a:pt x="469223" y="115059"/>
                </a:lnTo>
                <a:cubicBezTo>
                  <a:pt x="457332" y="118347"/>
                  <a:pt x="444540" y="122198"/>
                  <a:pt x="430848" y="126613"/>
                </a:cubicBezTo>
                <a:close/>
                <a:moveTo>
                  <a:pt x="538408" y="22025"/>
                </a:moveTo>
                <a:lnTo>
                  <a:pt x="525165" y="22025"/>
                </a:lnTo>
                <a:lnTo>
                  <a:pt x="525165" y="34862"/>
                </a:lnTo>
                <a:lnTo>
                  <a:pt x="538408" y="34862"/>
                </a:lnTo>
                <a:close/>
                <a:moveTo>
                  <a:pt x="494627" y="34862"/>
                </a:moveTo>
                <a:lnTo>
                  <a:pt x="507869" y="34862"/>
                </a:lnTo>
                <a:lnTo>
                  <a:pt x="507869" y="22025"/>
                </a:lnTo>
                <a:lnTo>
                  <a:pt x="494627" y="22025"/>
                </a:lnTo>
                <a:close/>
                <a:moveTo>
                  <a:pt x="538408" y="61887"/>
                </a:moveTo>
                <a:lnTo>
                  <a:pt x="538408" y="48915"/>
                </a:lnTo>
                <a:lnTo>
                  <a:pt x="525165" y="48915"/>
                </a:lnTo>
                <a:lnTo>
                  <a:pt x="525165" y="61887"/>
                </a:lnTo>
                <a:close/>
                <a:moveTo>
                  <a:pt x="494627" y="61887"/>
                </a:moveTo>
                <a:lnTo>
                  <a:pt x="507869" y="61887"/>
                </a:lnTo>
                <a:lnTo>
                  <a:pt x="507869" y="48915"/>
                </a:lnTo>
                <a:lnTo>
                  <a:pt x="494627" y="48915"/>
                </a:lnTo>
                <a:close/>
              </a:path>
            </a:pathLst>
          </a:custGeom>
          <a:solidFill>
            <a:srgbClr val="000000"/>
          </a:solidFill>
          <a:ln w="12030" cap="flat">
            <a:noFill/>
            <a:prstDash val="solid"/>
            <a:miter/>
          </a:ln>
        </p:spPr>
        <p:txBody>
          <a:bodyPr rtlCol="0" anchor="ctr"/>
          <a:lstStyle/>
          <a:p>
            <a:endParaRPr lang="zh-CN" altLang="en-US"/>
          </a:p>
        </p:txBody>
      </p:sp>
      <p:sp>
        <p:nvSpPr>
          <p:cNvPr id="196" name="任意多边形: 形状 195">
            <a:extLst>
              <a:ext uri="{FF2B5EF4-FFF2-40B4-BE49-F238E27FC236}">
                <a16:creationId xmlns:a16="http://schemas.microsoft.com/office/drawing/2014/main" id="{9F7C80F3-FCB4-4307-9FFE-B0F2B7D46B13}"/>
              </a:ext>
            </a:extLst>
          </p:cNvPr>
          <p:cNvSpPr/>
          <p:nvPr/>
        </p:nvSpPr>
        <p:spPr>
          <a:xfrm>
            <a:off x="3059445" y="5370719"/>
            <a:ext cx="830211" cy="12032"/>
          </a:xfrm>
          <a:custGeom>
            <a:avLst/>
            <a:gdLst>
              <a:gd name="connsiteX0" fmla="*/ 0 w 830211"/>
              <a:gd name="connsiteY0" fmla="*/ 0 h 12032"/>
              <a:gd name="connsiteX1" fmla="*/ 830211 w 830211"/>
              <a:gd name="connsiteY1" fmla="*/ 0 h 12032"/>
            </a:gdLst>
            <a:ahLst/>
            <a:cxnLst>
              <a:cxn ang="0">
                <a:pos x="connsiteX0" y="connsiteY0"/>
              </a:cxn>
              <a:cxn ang="0">
                <a:pos x="connsiteX1" y="connsiteY1"/>
              </a:cxn>
            </a:cxnLst>
            <a:rect l="l" t="t" r="r" b="b"/>
            <a:pathLst>
              <a:path w="830211" h="12032">
                <a:moveTo>
                  <a:pt x="0" y="0"/>
                </a:moveTo>
                <a:lnTo>
                  <a:pt x="830211" y="0"/>
                </a:lnTo>
                <a:close/>
              </a:path>
            </a:pathLst>
          </a:custGeom>
          <a:noFill/>
          <a:ln w="36091" cap="flat">
            <a:solidFill>
              <a:srgbClr val="038003"/>
            </a:solidFill>
            <a:prstDash val="solid"/>
            <a:miter/>
          </a:ln>
        </p:spPr>
        <p:txBody>
          <a:bodyPr rtlCol="0" anchor="ctr"/>
          <a:lstStyle/>
          <a:p>
            <a:endParaRPr lang="zh-CN" altLang="en-US"/>
          </a:p>
        </p:txBody>
      </p:sp>
      <p:sp>
        <p:nvSpPr>
          <p:cNvPr id="197" name="任意多边形: 形状 196">
            <a:extLst>
              <a:ext uri="{FF2B5EF4-FFF2-40B4-BE49-F238E27FC236}">
                <a16:creationId xmlns:a16="http://schemas.microsoft.com/office/drawing/2014/main" id="{A5F231E0-A7BC-4F24-8E89-9E585F3B8410}"/>
              </a:ext>
            </a:extLst>
          </p:cNvPr>
          <p:cNvSpPr/>
          <p:nvPr/>
        </p:nvSpPr>
        <p:spPr>
          <a:xfrm>
            <a:off x="3197847" y="5153161"/>
            <a:ext cx="553406" cy="134314"/>
          </a:xfrm>
          <a:custGeom>
            <a:avLst/>
            <a:gdLst>
              <a:gd name="connsiteX0" fmla="*/ 0 w 553406"/>
              <a:gd name="connsiteY0" fmla="*/ 25133 h 134314"/>
              <a:gd name="connsiteX1" fmla="*/ 22431 w 553406"/>
              <a:gd name="connsiteY1" fmla="*/ 25133 h 134314"/>
              <a:gd name="connsiteX2" fmla="*/ 22431 w 553406"/>
              <a:gd name="connsiteY2" fmla="*/ 541 h 134314"/>
              <a:gd name="connsiteX3" fmla="*/ 41078 w 553406"/>
              <a:gd name="connsiteY3" fmla="*/ 541 h 134314"/>
              <a:gd name="connsiteX4" fmla="*/ 41078 w 553406"/>
              <a:gd name="connsiteY4" fmla="*/ 25133 h 134314"/>
              <a:gd name="connsiteX5" fmla="*/ 62968 w 553406"/>
              <a:gd name="connsiteY5" fmla="*/ 25133 h 134314"/>
              <a:gd name="connsiteX6" fmla="*/ 62968 w 553406"/>
              <a:gd name="connsiteY6" fmla="*/ 43173 h 134314"/>
              <a:gd name="connsiteX7" fmla="*/ 77967 w 553406"/>
              <a:gd name="connsiteY7" fmla="*/ 0 h 134314"/>
              <a:gd name="connsiteX8" fmla="*/ 96885 w 553406"/>
              <a:gd name="connsiteY8" fmla="*/ 4865 h 134314"/>
              <a:gd name="connsiteX9" fmla="*/ 91953 w 553406"/>
              <a:gd name="connsiteY9" fmla="*/ 21350 h 134314"/>
              <a:gd name="connsiteX10" fmla="*/ 132018 w 553406"/>
              <a:gd name="connsiteY10" fmla="*/ 21350 h 134314"/>
              <a:gd name="connsiteX11" fmla="*/ 132018 w 553406"/>
              <a:gd name="connsiteY11" fmla="*/ 39322 h 134314"/>
              <a:gd name="connsiteX12" fmla="*/ 123910 w 553406"/>
              <a:gd name="connsiteY12" fmla="*/ 39322 h 134314"/>
              <a:gd name="connsiteX13" fmla="*/ 105060 w 553406"/>
              <a:gd name="connsiteY13" fmla="*/ 97763 h 134314"/>
              <a:gd name="connsiteX14" fmla="*/ 132558 w 553406"/>
              <a:gd name="connsiteY14" fmla="*/ 115397 h 134314"/>
              <a:gd name="connsiteX15" fmla="*/ 120532 w 553406"/>
              <a:gd name="connsiteY15" fmla="*/ 133369 h 134314"/>
              <a:gd name="connsiteX16" fmla="*/ 93642 w 553406"/>
              <a:gd name="connsiteY16" fmla="*/ 112154 h 134314"/>
              <a:gd name="connsiteX17" fmla="*/ 62968 w 553406"/>
              <a:gd name="connsiteY17" fmla="*/ 134315 h 134314"/>
              <a:gd name="connsiteX18" fmla="*/ 55064 w 553406"/>
              <a:gd name="connsiteY18" fmla="*/ 120802 h 134314"/>
              <a:gd name="connsiteX19" fmla="*/ 19999 w 553406"/>
              <a:gd name="connsiteY19" fmla="*/ 120802 h 134314"/>
              <a:gd name="connsiteX20" fmla="*/ 19999 w 553406"/>
              <a:gd name="connsiteY20" fmla="*/ 131342 h 134314"/>
              <a:gd name="connsiteX21" fmla="*/ 3108 w 553406"/>
              <a:gd name="connsiteY21" fmla="*/ 131342 h 134314"/>
              <a:gd name="connsiteX22" fmla="*/ 3108 w 553406"/>
              <a:gd name="connsiteY22" fmla="*/ 64049 h 134314"/>
              <a:gd name="connsiteX23" fmla="*/ 22431 w 553406"/>
              <a:gd name="connsiteY23" fmla="*/ 64049 h 134314"/>
              <a:gd name="connsiteX24" fmla="*/ 22431 w 553406"/>
              <a:gd name="connsiteY24" fmla="*/ 43375 h 134314"/>
              <a:gd name="connsiteX25" fmla="*/ 0 w 553406"/>
              <a:gd name="connsiteY25" fmla="*/ 43375 h 134314"/>
              <a:gd name="connsiteX26" fmla="*/ 93642 w 553406"/>
              <a:gd name="connsiteY26" fmla="*/ 82021 h 134314"/>
              <a:gd name="connsiteX27" fmla="*/ 106411 w 553406"/>
              <a:gd name="connsiteY27" fmla="*/ 39322 h 134314"/>
              <a:gd name="connsiteX28" fmla="*/ 84791 w 553406"/>
              <a:gd name="connsiteY28" fmla="*/ 39322 h 134314"/>
              <a:gd name="connsiteX29" fmla="*/ 83035 w 553406"/>
              <a:gd name="connsiteY29" fmla="*/ 43240 h 134314"/>
              <a:gd name="connsiteX30" fmla="*/ 93642 w 553406"/>
              <a:gd name="connsiteY30" fmla="*/ 82021 h 134314"/>
              <a:gd name="connsiteX31" fmla="*/ 70468 w 553406"/>
              <a:gd name="connsiteY31" fmla="*/ 64252 h 134314"/>
              <a:gd name="connsiteX32" fmla="*/ 66076 w 553406"/>
              <a:gd name="connsiteY32" fmla="*/ 69860 h 134314"/>
              <a:gd name="connsiteX33" fmla="*/ 54861 w 553406"/>
              <a:gd name="connsiteY33" fmla="*/ 55807 h 134314"/>
              <a:gd name="connsiteX34" fmla="*/ 62833 w 553406"/>
              <a:gd name="connsiteY34" fmla="*/ 43375 h 134314"/>
              <a:gd name="connsiteX35" fmla="*/ 41078 w 553406"/>
              <a:gd name="connsiteY35" fmla="*/ 43375 h 134314"/>
              <a:gd name="connsiteX36" fmla="*/ 41078 w 553406"/>
              <a:gd name="connsiteY36" fmla="*/ 64049 h 134314"/>
              <a:gd name="connsiteX37" fmla="*/ 60401 w 553406"/>
              <a:gd name="connsiteY37" fmla="*/ 64049 h 134314"/>
              <a:gd name="connsiteX38" fmla="*/ 60401 w 553406"/>
              <a:gd name="connsiteY38" fmla="*/ 112560 h 134314"/>
              <a:gd name="connsiteX39" fmla="*/ 82359 w 553406"/>
              <a:gd name="connsiteY39" fmla="*/ 96615 h 134314"/>
              <a:gd name="connsiteX40" fmla="*/ 70468 w 553406"/>
              <a:gd name="connsiteY40" fmla="*/ 64252 h 134314"/>
              <a:gd name="connsiteX41" fmla="*/ 43510 w 553406"/>
              <a:gd name="connsiteY41" fmla="*/ 104587 h 134314"/>
              <a:gd name="connsiteX42" fmla="*/ 43510 w 553406"/>
              <a:gd name="connsiteY42" fmla="*/ 80265 h 134314"/>
              <a:gd name="connsiteX43" fmla="*/ 19999 w 553406"/>
              <a:gd name="connsiteY43" fmla="*/ 80265 h 134314"/>
              <a:gd name="connsiteX44" fmla="*/ 19999 w 553406"/>
              <a:gd name="connsiteY44" fmla="*/ 104587 h 134314"/>
              <a:gd name="connsiteX45" fmla="*/ 270589 w 553406"/>
              <a:gd name="connsiteY45" fmla="*/ 22971 h 134314"/>
              <a:gd name="connsiteX46" fmla="*/ 249779 w 553406"/>
              <a:gd name="connsiteY46" fmla="*/ 22971 h 134314"/>
              <a:gd name="connsiteX47" fmla="*/ 262887 w 553406"/>
              <a:gd name="connsiteY47" fmla="*/ 27701 h 134314"/>
              <a:gd name="connsiteX48" fmla="*/ 256603 w 553406"/>
              <a:gd name="connsiteY48" fmla="*/ 35133 h 134314"/>
              <a:gd name="connsiteX49" fmla="*/ 273291 w 553406"/>
              <a:gd name="connsiteY49" fmla="*/ 35133 h 134314"/>
              <a:gd name="connsiteX50" fmla="*/ 273291 w 553406"/>
              <a:gd name="connsiteY50" fmla="*/ 48105 h 134314"/>
              <a:gd name="connsiteX51" fmla="*/ 186000 w 553406"/>
              <a:gd name="connsiteY51" fmla="*/ 48105 h 134314"/>
              <a:gd name="connsiteX52" fmla="*/ 186000 w 553406"/>
              <a:gd name="connsiteY52" fmla="*/ 35133 h 134314"/>
              <a:gd name="connsiteX53" fmla="*/ 203837 w 553406"/>
              <a:gd name="connsiteY53" fmla="*/ 35133 h 134314"/>
              <a:gd name="connsiteX54" fmla="*/ 197891 w 553406"/>
              <a:gd name="connsiteY54" fmla="*/ 27160 h 134314"/>
              <a:gd name="connsiteX55" fmla="*/ 209174 w 553406"/>
              <a:gd name="connsiteY55" fmla="*/ 22971 h 134314"/>
              <a:gd name="connsiteX56" fmla="*/ 191000 w 553406"/>
              <a:gd name="connsiteY56" fmla="*/ 22971 h 134314"/>
              <a:gd name="connsiteX57" fmla="*/ 191000 w 553406"/>
              <a:gd name="connsiteY57" fmla="*/ 9999 h 134314"/>
              <a:gd name="connsiteX58" fmla="*/ 219106 w 553406"/>
              <a:gd name="connsiteY58" fmla="*/ 9999 h 134314"/>
              <a:gd name="connsiteX59" fmla="*/ 215863 w 553406"/>
              <a:gd name="connsiteY59" fmla="*/ 3108 h 134314"/>
              <a:gd name="connsiteX60" fmla="*/ 235456 w 553406"/>
              <a:gd name="connsiteY60" fmla="*/ 0 h 134314"/>
              <a:gd name="connsiteX61" fmla="*/ 239442 w 553406"/>
              <a:gd name="connsiteY61" fmla="*/ 9999 h 134314"/>
              <a:gd name="connsiteX62" fmla="*/ 270589 w 553406"/>
              <a:gd name="connsiteY62" fmla="*/ 9999 h 134314"/>
              <a:gd name="connsiteX63" fmla="*/ 223971 w 553406"/>
              <a:gd name="connsiteY63" fmla="*/ 33376 h 134314"/>
              <a:gd name="connsiteX64" fmla="*/ 219038 w 553406"/>
              <a:gd name="connsiteY64" fmla="*/ 35133 h 134314"/>
              <a:gd name="connsiteX65" fmla="*/ 236807 w 553406"/>
              <a:gd name="connsiteY65" fmla="*/ 35133 h 134314"/>
              <a:gd name="connsiteX66" fmla="*/ 244847 w 553406"/>
              <a:gd name="connsiteY66" fmla="*/ 22971 h 134314"/>
              <a:gd name="connsiteX67" fmla="*/ 215458 w 553406"/>
              <a:gd name="connsiteY67" fmla="*/ 22971 h 134314"/>
              <a:gd name="connsiteX68" fmla="*/ 223971 w 553406"/>
              <a:gd name="connsiteY68" fmla="*/ 33376 h 134314"/>
              <a:gd name="connsiteX69" fmla="*/ 145868 w 553406"/>
              <a:gd name="connsiteY69" fmla="*/ 6486 h 134314"/>
              <a:gd name="connsiteX70" fmla="*/ 187892 w 553406"/>
              <a:gd name="connsiteY70" fmla="*/ 6486 h 134314"/>
              <a:gd name="connsiteX71" fmla="*/ 187892 w 553406"/>
              <a:gd name="connsiteY71" fmla="*/ 22566 h 134314"/>
              <a:gd name="connsiteX72" fmla="*/ 178163 w 553406"/>
              <a:gd name="connsiteY72" fmla="*/ 54996 h 134314"/>
              <a:gd name="connsiteX73" fmla="*/ 187757 w 553406"/>
              <a:gd name="connsiteY73" fmla="*/ 87021 h 134314"/>
              <a:gd name="connsiteX74" fmla="*/ 185392 w 553406"/>
              <a:gd name="connsiteY74" fmla="*/ 100466 h 134314"/>
              <a:gd name="connsiteX75" fmla="*/ 178805 w 553406"/>
              <a:gd name="connsiteY75" fmla="*/ 107391 h 134314"/>
              <a:gd name="connsiteX76" fmla="*/ 163569 w 553406"/>
              <a:gd name="connsiteY76" fmla="*/ 108911 h 134314"/>
              <a:gd name="connsiteX77" fmla="*/ 161407 w 553406"/>
              <a:gd name="connsiteY77" fmla="*/ 94520 h 134314"/>
              <a:gd name="connsiteX78" fmla="*/ 161407 w 553406"/>
              <a:gd name="connsiteY78" fmla="*/ 133774 h 134314"/>
              <a:gd name="connsiteX79" fmla="*/ 145868 w 553406"/>
              <a:gd name="connsiteY79" fmla="*/ 133774 h 134314"/>
              <a:gd name="connsiteX80" fmla="*/ 163029 w 553406"/>
              <a:gd name="connsiteY80" fmla="*/ 55672 h 134314"/>
              <a:gd name="connsiteX81" fmla="*/ 171677 w 553406"/>
              <a:gd name="connsiteY81" fmla="*/ 22431 h 134314"/>
              <a:gd name="connsiteX82" fmla="*/ 161407 w 553406"/>
              <a:gd name="connsiteY82" fmla="*/ 22431 h 134314"/>
              <a:gd name="connsiteX83" fmla="*/ 161407 w 553406"/>
              <a:gd name="connsiteY83" fmla="*/ 92223 h 134314"/>
              <a:gd name="connsiteX84" fmla="*/ 167218 w 553406"/>
              <a:gd name="connsiteY84" fmla="*/ 92561 h 134314"/>
              <a:gd name="connsiteX85" fmla="*/ 172623 w 553406"/>
              <a:gd name="connsiteY85" fmla="*/ 85534 h 134314"/>
              <a:gd name="connsiteX86" fmla="*/ 163029 w 553406"/>
              <a:gd name="connsiteY86" fmla="*/ 55672 h 134314"/>
              <a:gd name="connsiteX87" fmla="*/ 191135 w 553406"/>
              <a:gd name="connsiteY87" fmla="*/ 53375 h 134314"/>
              <a:gd name="connsiteX88" fmla="*/ 265995 w 553406"/>
              <a:gd name="connsiteY88" fmla="*/ 53375 h 134314"/>
              <a:gd name="connsiteX89" fmla="*/ 265995 w 553406"/>
              <a:gd name="connsiteY89" fmla="*/ 99047 h 134314"/>
              <a:gd name="connsiteX90" fmla="*/ 237483 w 553406"/>
              <a:gd name="connsiteY90" fmla="*/ 99047 h 134314"/>
              <a:gd name="connsiteX91" fmla="*/ 237483 w 553406"/>
              <a:gd name="connsiteY91" fmla="*/ 104857 h 134314"/>
              <a:gd name="connsiteX92" fmla="*/ 273562 w 553406"/>
              <a:gd name="connsiteY92" fmla="*/ 104857 h 134314"/>
              <a:gd name="connsiteX93" fmla="*/ 273562 w 553406"/>
              <a:gd name="connsiteY93" fmla="*/ 119181 h 134314"/>
              <a:gd name="connsiteX94" fmla="*/ 237483 w 553406"/>
              <a:gd name="connsiteY94" fmla="*/ 119181 h 134314"/>
              <a:gd name="connsiteX95" fmla="*/ 237483 w 553406"/>
              <a:gd name="connsiteY95" fmla="*/ 134044 h 134314"/>
              <a:gd name="connsiteX96" fmla="*/ 219647 w 553406"/>
              <a:gd name="connsiteY96" fmla="*/ 134044 h 134314"/>
              <a:gd name="connsiteX97" fmla="*/ 219647 w 553406"/>
              <a:gd name="connsiteY97" fmla="*/ 119181 h 134314"/>
              <a:gd name="connsiteX98" fmla="*/ 183027 w 553406"/>
              <a:gd name="connsiteY98" fmla="*/ 119181 h 134314"/>
              <a:gd name="connsiteX99" fmla="*/ 183027 w 553406"/>
              <a:gd name="connsiteY99" fmla="*/ 104857 h 134314"/>
              <a:gd name="connsiteX100" fmla="*/ 219647 w 553406"/>
              <a:gd name="connsiteY100" fmla="*/ 104857 h 134314"/>
              <a:gd name="connsiteX101" fmla="*/ 219647 w 553406"/>
              <a:gd name="connsiteY101" fmla="*/ 99047 h 134314"/>
              <a:gd name="connsiteX102" fmla="*/ 191135 w 553406"/>
              <a:gd name="connsiteY102" fmla="*/ 99047 h 134314"/>
              <a:gd name="connsiteX103" fmla="*/ 249779 w 553406"/>
              <a:gd name="connsiteY103" fmla="*/ 65536 h 134314"/>
              <a:gd name="connsiteX104" fmla="*/ 207350 w 553406"/>
              <a:gd name="connsiteY104" fmla="*/ 65536 h 134314"/>
              <a:gd name="connsiteX105" fmla="*/ 207350 w 553406"/>
              <a:gd name="connsiteY105" fmla="*/ 70941 h 134314"/>
              <a:gd name="connsiteX106" fmla="*/ 249779 w 553406"/>
              <a:gd name="connsiteY106" fmla="*/ 70941 h 134314"/>
              <a:gd name="connsiteX107" fmla="*/ 249779 w 553406"/>
              <a:gd name="connsiteY107" fmla="*/ 86886 h 134314"/>
              <a:gd name="connsiteX108" fmla="*/ 249779 w 553406"/>
              <a:gd name="connsiteY108" fmla="*/ 81481 h 134314"/>
              <a:gd name="connsiteX109" fmla="*/ 207350 w 553406"/>
              <a:gd name="connsiteY109" fmla="*/ 81481 h 134314"/>
              <a:gd name="connsiteX110" fmla="*/ 207350 w 553406"/>
              <a:gd name="connsiteY110" fmla="*/ 86886 h 134314"/>
              <a:gd name="connsiteX111" fmla="*/ 381459 w 553406"/>
              <a:gd name="connsiteY111" fmla="*/ 0 h 134314"/>
              <a:gd name="connsiteX112" fmla="*/ 394296 w 553406"/>
              <a:gd name="connsiteY112" fmla="*/ 19323 h 134314"/>
              <a:gd name="connsiteX113" fmla="*/ 382743 w 553406"/>
              <a:gd name="connsiteY113" fmla="*/ 25404 h 134314"/>
              <a:gd name="connsiteX114" fmla="*/ 414430 w 553406"/>
              <a:gd name="connsiteY114" fmla="*/ 25404 h 134314"/>
              <a:gd name="connsiteX115" fmla="*/ 414430 w 553406"/>
              <a:gd name="connsiteY115" fmla="*/ 39997 h 134314"/>
              <a:gd name="connsiteX116" fmla="*/ 391188 w 553406"/>
              <a:gd name="connsiteY116" fmla="*/ 39997 h 134314"/>
              <a:gd name="connsiteX117" fmla="*/ 391188 w 553406"/>
              <a:gd name="connsiteY117" fmla="*/ 54050 h 134314"/>
              <a:gd name="connsiteX118" fmla="*/ 413349 w 553406"/>
              <a:gd name="connsiteY118" fmla="*/ 54050 h 134314"/>
              <a:gd name="connsiteX119" fmla="*/ 413349 w 553406"/>
              <a:gd name="connsiteY119" fmla="*/ 67968 h 134314"/>
              <a:gd name="connsiteX120" fmla="*/ 391188 w 553406"/>
              <a:gd name="connsiteY120" fmla="*/ 67968 h 134314"/>
              <a:gd name="connsiteX121" fmla="*/ 391188 w 553406"/>
              <a:gd name="connsiteY121" fmla="*/ 82021 h 134314"/>
              <a:gd name="connsiteX122" fmla="*/ 413349 w 553406"/>
              <a:gd name="connsiteY122" fmla="*/ 82021 h 134314"/>
              <a:gd name="connsiteX123" fmla="*/ 413349 w 553406"/>
              <a:gd name="connsiteY123" fmla="*/ 95939 h 134314"/>
              <a:gd name="connsiteX124" fmla="*/ 391188 w 553406"/>
              <a:gd name="connsiteY124" fmla="*/ 95939 h 134314"/>
              <a:gd name="connsiteX125" fmla="*/ 391188 w 553406"/>
              <a:gd name="connsiteY125" fmla="*/ 109992 h 134314"/>
              <a:gd name="connsiteX126" fmla="*/ 416051 w 553406"/>
              <a:gd name="connsiteY126" fmla="*/ 109992 h 134314"/>
              <a:gd name="connsiteX127" fmla="*/ 416051 w 553406"/>
              <a:gd name="connsiteY127" fmla="*/ 124315 h 134314"/>
              <a:gd name="connsiteX128" fmla="*/ 353623 w 553406"/>
              <a:gd name="connsiteY128" fmla="*/ 124315 h 134314"/>
              <a:gd name="connsiteX129" fmla="*/ 353623 w 553406"/>
              <a:gd name="connsiteY129" fmla="*/ 133774 h 134314"/>
              <a:gd name="connsiteX130" fmla="*/ 335787 w 553406"/>
              <a:gd name="connsiteY130" fmla="*/ 133774 h 134314"/>
              <a:gd name="connsiteX131" fmla="*/ 335787 w 553406"/>
              <a:gd name="connsiteY131" fmla="*/ 67360 h 134314"/>
              <a:gd name="connsiteX132" fmla="*/ 329706 w 553406"/>
              <a:gd name="connsiteY132" fmla="*/ 75805 h 134314"/>
              <a:gd name="connsiteX133" fmla="*/ 322409 w 553406"/>
              <a:gd name="connsiteY133" fmla="*/ 57834 h 134314"/>
              <a:gd name="connsiteX134" fmla="*/ 347137 w 553406"/>
              <a:gd name="connsiteY134" fmla="*/ 541 h 134314"/>
              <a:gd name="connsiteX135" fmla="*/ 364433 w 553406"/>
              <a:gd name="connsiteY135" fmla="*/ 5135 h 134314"/>
              <a:gd name="connsiteX136" fmla="*/ 357475 w 553406"/>
              <a:gd name="connsiteY136" fmla="*/ 25404 h 134314"/>
              <a:gd name="connsiteX137" fmla="*/ 378216 w 553406"/>
              <a:gd name="connsiteY137" fmla="*/ 25404 h 134314"/>
              <a:gd name="connsiteX138" fmla="*/ 368082 w 553406"/>
              <a:gd name="connsiteY138" fmla="*/ 7432 h 134314"/>
              <a:gd name="connsiteX139" fmla="*/ 353623 w 553406"/>
              <a:gd name="connsiteY139" fmla="*/ 54050 h 134314"/>
              <a:gd name="connsiteX140" fmla="*/ 373352 w 553406"/>
              <a:gd name="connsiteY140" fmla="*/ 54050 h 134314"/>
              <a:gd name="connsiteX141" fmla="*/ 373352 w 553406"/>
              <a:gd name="connsiteY141" fmla="*/ 39997 h 134314"/>
              <a:gd name="connsiteX142" fmla="*/ 353623 w 553406"/>
              <a:gd name="connsiteY142" fmla="*/ 39997 h 134314"/>
              <a:gd name="connsiteX143" fmla="*/ 353623 w 553406"/>
              <a:gd name="connsiteY143" fmla="*/ 82021 h 134314"/>
              <a:gd name="connsiteX144" fmla="*/ 373352 w 553406"/>
              <a:gd name="connsiteY144" fmla="*/ 82021 h 134314"/>
              <a:gd name="connsiteX145" fmla="*/ 373352 w 553406"/>
              <a:gd name="connsiteY145" fmla="*/ 67968 h 134314"/>
              <a:gd name="connsiteX146" fmla="*/ 353623 w 553406"/>
              <a:gd name="connsiteY146" fmla="*/ 67968 h 134314"/>
              <a:gd name="connsiteX147" fmla="*/ 353623 w 553406"/>
              <a:gd name="connsiteY147" fmla="*/ 109992 h 134314"/>
              <a:gd name="connsiteX148" fmla="*/ 373352 w 553406"/>
              <a:gd name="connsiteY148" fmla="*/ 109992 h 134314"/>
              <a:gd name="connsiteX149" fmla="*/ 373352 w 553406"/>
              <a:gd name="connsiteY149" fmla="*/ 95939 h 134314"/>
              <a:gd name="connsiteX150" fmla="*/ 353623 w 553406"/>
              <a:gd name="connsiteY150" fmla="*/ 95939 h 134314"/>
              <a:gd name="connsiteX151" fmla="*/ 300654 w 553406"/>
              <a:gd name="connsiteY151" fmla="*/ 41889 h 134314"/>
              <a:gd name="connsiteX152" fmla="*/ 308424 w 553406"/>
              <a:gd name="connsiteY152" fmla="*/ 41686 h 134314"/>
              <a:gd name="connsiteX153" fmla="*/ 317004 w 553406"/>
              <a:gd name="connsiteY153" fmla="*/ 23647 h 134314"/>
              <a:gd name="connsiteX154" fmla="*/ 332138 w 553406"/>
              <a:gd name="connsiteY154" fmla="*/ 29322 h 134314"/>
              <a:gd name="connsiteX155" fmla="*/ 307546 w 553406"/>
              <a:gd name="connsiteY155" fmla="*/ 76481 h 134314"/>
              <a:gd name="connsiteX156" fmla="*/ 327139 w 553406"/>
              <a:gd name="connsiteY156" fmla="*/ 74184 h 134314"/>
              <a:gd name="connsiteX157" fmla="*/ 325517 w 553406"/>
              <a:gd name="connsiteY157" fmla="*/ 90399 h 134314"/>
              <a:gd name="connsiteX158" fmla="*/ 290520 w 553406"/>
              <a:gd name="connsiteY158" fmla="*/ 94858 h 134314"/>
              <a:gd name="connsiteX159" fmla="*/ 285926 w 553406"/>
              <a:gd name="connsiteY159" fmla="*/ 79589 h 134314"/>
              <a:gd name="connsiteX160" fmla="*/ 300587 w 553406"/>
              <a:gd name="connsiteY160" fmla="*/ 56820 h 134314"/>
              <a:gd name="connsiteX161" fmla="*/ 287412 w 553406"/>
              <a:gd name="connsiteY161" fmla="*/ 57969 h 134314"/>
              <a:gd name="connsiteX162" fmla="*/ 282818 w 553406"/>
              <a:gd name="connsiteY162" fmla="*/ 43105 h 134314"/>
              <a:gd name="connsiteX163" fmla="*/ 302951 w 553406"/>
              <a:gd name="connsiteY163" fmla="*/ 0 h 134314"/>
              <a:gd name="connsiteX164" fmla="*/ 319572 w 553406"/>
              <a:gd name="connsiteY164" fmla="*/ 5000 h 134314"/>
              <a:gd name="connsiteX165" fmla="*/ 300654 w 553406"/>
              <a:gd name="connsiteY165" fmla="*/ 41889 h 134314"/>
              <a:gd name="connsiteX166" fmla="*/ 282953 w 553406"/>
              <a:gd name="connsiteY166" fmla="*/ 107155 h 134314"/>
              <a:gd name="connsiteX167" fmla="*/ 330517 w 553406"/>
              <a:gd name="connsiteY167" fmla="*/ 99723 h 134314"/>
              <a:gd name="connsiteX168" fmla="*/ 329976 w 553406"/>
              <a:gd name="connsiteY168" fmla="*/ 118505 h 134314"/>
              <a:gd name="connsiteX169" fmla="*/ 285655 w 553406"/>
              <a:gd name="connsiteY169" fmla="*/ 126072 h 134314"/>
              <a:gd name="connsiteX170" fmla="*/ 502194 w 553406"/>
              <a:gd name="connsiteY170" fmla="*/ 3784 h 134314"/>
              <a:gd name="connsiteX171" fmla="*/ 522463 w 553406"/>
              <a:gd name="connsiteY171" fmla="*/ 270 h 134314"/>
              <a:gd name="connsiteX172" fmla="*/ 527462 w 553406"/>
              <a:gd name="connsiteY172" fmla="*/ 18107 h 134314"/>
              <a:gd name="connsiteX173" fmla="*/ 553407 w 553406"/>
              <a:gd name="connsiteY173" fmla="*/ 18107 h 134314"/>
              <a:gd name="connsiteX174" fmla="*/ 553407 w 553406"/>
              <a:gd name="connsiteY174" fmla="*/ 86615 h 134314"/>
              <a:gd name="connsiteX175" fmla="*/ 535029 w 553406"/>
              <a:gd name="connsiteY175" fmla="*/ 86615 h 134314"/>
              <a:gd name="connsiteX176" fmla="*/ 535029 w 553406"/>
              <a:gd name="connsiteY176" fmla="*/ 77562 h 134314"/>
              <a:gd name="connsiteX177" fmla="*/ 495775 w 553406"/>
              <a:gd name="connsiteY177" fmla="*/ 77562 h 134314"/>
              <a:gd name="connsiteX178" fmla="*/ 477466 w 553406"/>
              <a:gd name="connsiteY178" fmla="*/ 134180 h 134314"/>
              <a:gd name="connsiteX179" fmla="*/ 463008 w 553406"/>
              <a:gd name="connsiteY179" fmla="*/ 118640 h 134314"/>
              <a:gd name="connsiteX180" fmla="*/ 477601 w 553406"/>
              <a:gd name="connsiteY180" fmla="*/ 68779 h 134314"/>
              <a:gd name="connsiteX181" fmla="*/ 477601 w 553406"/>
              <a:gd name="connsiteY181" fmla="*/ 18107 h 134314"/>
              <a:gd name="connsiteX182" fmla="*/ 506923 w 553406"/>
              <a:gd name="connsiteY182" fmla="*/ 18107 h 134314"/>
              <a:gd name="connsiteX183" fmla="*/ 495978 w 553406"/>
              <a:gd name="connsiteY183" fmla="*/ 35403 h 134314"/>
              <a:gd name="connsiteX184" fmla="*/ 495978 w 553406"/>
              <a:gd name="connsiteY184" fmla="*/ 60266 h 134314"/>
              <a:gd name="connsiteX185" fmla="*/ 535029 w 553406"/>
              <a:gd name="connsiteY185" fmla="*/ 60266 h 134314"/>
              <a:gd name="connsiteX186" fmla="*/ 535029 w 553406"/>
              <a:gd name="connsiteY186" fmla="*/ 35403 h 134314"/>
              <a:gd name="connsiteX187" fmla="*/ 427470 w 553406"/>
              <a:gd name="connsiteY187" fmla="*/ 24593 h 134314"/>
              <a:gd name="connsiteX188" fmla="*/ 442063 w 553406"/>
              <a:gd name="connsiteY188" fmla="*/ 24593 h 134314"/>
              <a:gd name="connsiteX189" fmla="*/ 442063 w 553406"/>
              <a:gd name="connsiteY189" fmla="*/ 676 h 134314"/>
              <a:gd name="connsiteX190" fmla="*/ 459494 w 553406"/>
              <a:gd name="connsiteY190" fmla="*/ 676 h 134314"/>
              <a:gd name="connsiteX191" fmla="*/ 459494 w 553406"/>
              <a:gd name="connsiteY191" fmla="*/ 24593 h 134314"/>
              <a:gd name="connsiteX192" fmla="*/ 473682 w 553406"/>
              <a:gd name="connsiteY192" fmla="*/ 24593 h 134314"/>
              <a:gd name="connsiteX193" fmla="*/ 473682 w 553406"/>
              <a:gd name="connsiteY193" fmla="*/ 42159 h 134314"/>
              <a:gd name="connsiteX194" fmla="*/ 459494 w 553406"/>
              <a:gd name="connsiteY194" fmla="*/ 42159 h 134314"/>
              <a:gd name="connsiteX195" fmla="*/ 459494 w 553406"/>
              <a:gd name="connsiteY195" fmla="*/ 62496 h 134314"/>
              <a:gd name="connsiteX196" fmla="*/ 472872 w 553406"/>
              <a:gd name="connsiteY196" fmla="*/ 59725 h 134314"/>
              <a:gd name="connsiteX197" fmla="*/ 472331 w 553406"/>
              <a:gd name="connsiteY197" fmla="*/ 77427 h 134314"/>
              <a:gd name="connsiteX198" fmla="*/ 459494 w 553406"/>
              <a:gd name="connsiteY198" fmla="*/ 80467 h 134314"/>
              <a:gd name="connsiteX199" fmla="*/ 459494 w 553406"/>
              <a:gd name="connsiteY199" fmla="*/ 115938 h 134314"/>
              <a:gd name="connsiteX200" fmla="*/ 455778 w 553406"/>
              <a:gd name="connsiteY200" fmla="*/ 128133 h 134314"/>
              <a:gd name="connsiteX201" fmla="*/ 431388 w 553406"/>
              <a:gd name="connsiteY201" fmla="*/ 133369 h 134314"/>
              <a:gd name="connsiteX202" fmla="*/ 426794 w 553406"/>
              <a:gd name="connsiteY202" fmla="*/ 114992 h 134314"/>
              <a:gd name="connsiteX203" fmla="*/ 434564 w 553406"/>
              <a:gd name="connsiteY203" fmla="*/ 115330 h 134314"/>
              <a:gd name="connsiteX204" fmla="*/ 440678 w 553406"/>
              <a:gd name="connsiteY204" fmla="*/ 114012 h 134314"/>
              <a:gd name="connsiteX205" fmla="*/ 442063 w 553406"/>
              <a:gd name="connsiteY205" fmla="*/ 108776 h 134314"/>
              <a:gd name="connsiteX206" fmla="*/ 442063 w 553406"/>
              <a:gd name="connsiteY206" fmla="*/ 84656 h 134314"/>
              <a:gd name="connsiteX207" fmla="*/ 427470 w 553406"/>
              <a:gd name="connsiteY207" fmla="*/ 88237 h 134314"/>
              <a:gd name="connsiteX208" fmla="*/ 425578 w 553406"/>
              <a:gd name="connsiteY208" fmla="*/ 68914 h 134314"/>
              <a:gd name="connsiteX209" fmla="*/ 442063 w 553406"/>
              <a:gd name="connsiteY209" fmla="*/ 65874 h 134314"/>
              <a:gd name="connsiteX210" fmla="*/ 442063 w 553406"/>
              <a:gd name="connsiteY210" fmla="*/ 42159 h 134314"/>
              <a:gd name="connsiteX211" fmla="*/ 427470 w 553406"/>
              <a:gd name="connsiteY211" fmla="*/ 42159 h 13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553406" h="134314">
                <a:moveTo>
                  <a:pt x="0" y="25133"/>
                </a:moveTo>
                <a:lnTo>
                  <a:pt x="22431" y="25133"/>
                </a:lnTo>
                <a:lnTo>
                  <a:pt x="22431" y="541"/>
                </a:lnTo>
                <a:lnTo>
                  <a:pt x="41078" y="541"/>
                </a:lnTo>
                <a:lnTo>
                  <a:pt x="41078" y="25133"/>
                </a:lnTo>
                <a:lnTo>
                  <a:pt x="62968" y="25133"/>
                </a:lnTo>
                <a:lnTo>
                  <a:pt x="62968" y="43173"/>
                </a:lnTo>
                <a:cubicBezTo>
                  <a:pt x="69319" y="31372"/>
                  <a:pt x="74319" y="16981"/>
                  <a:pt x="77967" y="0"/>
                </a:cubicBezTo>
                <a:lnTo>
                  <a:pt x="96885" y="4865"/>
                </a:lnTo>
                <a:cubicBezTo>
                  <a:pt x="95353" y="10630"/>
                  <a:pt x="93710" y="16125"/>
                  <a:pt x="91953" y="21350"/>
                </a:cubicBezTo>
                <a:lnTo>
                  <a:pt x="132018" y="21350"/>
                </a:lnTo>
                <a:lnTo>
                  <a:pt x="132018" y="39322"/>
                </a:lnTo>
                <a:lnTo>
                  <a:pt x="123910" y="39322"/>
                </a:lnTo>
                <a:cubicBezTo>
                  <a:pt x="121298" y="62833"/>
                  <a:pt x="115014" y="82314"/>
                  <a:pt x="105060" y="97763"/>
                </a:cubicBezTo>
                <a:cubicBezTo>
                  <a:pt x="112402" y="105375"/>
                  <a:pt x="121568" y="111253"/>
                  <a:pt x="132558" y="115397"/>
                </a:cubicBezTo>
                <a:cubicBezTo>
                  <a:pt x="128684" y="120532"/>
                  <a:pt x="124676" y="126522"/>
                  <a:pt x="120532" y="133369"/>
                </a:cubicBezTo>
                <a:cubicBezTo>
                  <a:pt x="109992" y="127423"/>
                  <a:pt x="101029" y="120352"/>
                  <a:pt x="93642" y="112154"/>
                </a:cubicBezTo>
                <a:cubicBezTo>
                  <a:pt x="85174" y="121117"/>
                  <a:pt x="74949" y="128504"/>
                  <a:pt x="62968" y="134315"/>
                </a:cubicBezTo>
                <a:cubicBezTo>
                  <a:pt x="60356" y="129405"/>
                  <a:pt x="57721" y="124901"/>
                  <a:pt x="55064" y="120802"/>
                </a:cubicBezTo>
                <a:lnTo>
                  <a:pt x="19999" y="120802"/>
                </a:lnTo>
                <a:lnTo>
                  <a:pt x="19999" y="131342"/>
                </a:lnTo>
                <a:lnTo>
                  <a:pt x="3108" y="131342"/>
                </a:lnTo>
                <a:lnTo>
                  <a:pt x="3108" y="64049"/>
                </a:lnTo>
                <a:lnTo>
                  <a:pt x="22431" y="64049"/>
                </a:lnTo>
                <a:lnTo>
                  <a:pt x="22431" y="43375"/>
                </a:lnTo>
                <a:lnTo>
                  <a:pt x="0" y="43375"/>
                </a:lnTo>
                <a:close/>
                <a:moveTo>
                  <a:pt x="93642" y="82021"/>
                </a:moveTo>
                <a:cubicBezTo>
                  <a:pt x="99857" y="70941"/>
                  <a:pt x="104114" y="56708"/>
                  <a:pt x="106411" y="39322"/>
                </a:cubicBezTo>
                <a:lnTo>
                  <a:pt x="84791" y="39322"/>
                </a:lnTo>
                <a:cubicBezTo>
                  <a:pt x="84251" y="40673"/>
                  <a:pt x="83665" y="41979"/>
                  <a:pt x="83035" y="43240"/>
                </a:cubicBezTo>
                <a:cubicBezTo>
                  <a:pt x="84386" y="58329"/>
                  <a:pt x="87922" y="71256"/>
                  <a:pt x="93642" y="82021"/>
                </a:cubicBezTo>
                <a:close/>
                <a:moveTo>
                  <a:pt x="70468" y="64252"/>
                </a:moveTo>
                <a:cubicBezTo>
                  <a:pt x="69026" y="66189"/>
                  <a:pt x="67563" y="68058"/>
                  <a:pt x="66076" y="69860"/>
                </a:cubicBezTo>
                <a:cubicBezTo>
                  <a:pt x="62923" y="65356"/>
                  <a:pt x="59185" y="60671"/>
                  <a:pt x="54861" y="55807"/>
                </a:cubicBezTo>
                <a:cubicBezTo>
                  <a:pt x="57699" y="52068"/>
                  <a:pt x="60356" y="47924"/>
                  <a:pt x="62833" y="43375"/>
                </a:cubicBezTo>
                <a:lnTo>
                  <a:pt x="41078" y="43375"/>
                </a:lnTo>
                <a:lnTo>
                  <a:pt x="41078" y="64049"/>
                </a:lnTo>
                <a:lnTo>
                  <a:pt x="60401" y="64049"/>
                </a:lnTo>
                <a:lnTo>
                  <a:pt x="60401" y="112560"/>
                </a:lnTo>
                <a:cubicBezTo>
                  <a:pt x="68779" y="107965"/>
                  <a:pt x="76098" y="102650"/>
                  <a:pt x="82359" y="96615"/>
                </a:cubicBezTo>
                <a:cubicBezTo>
                  <a:pt x="76774" y="86976"/>
                  <a:pt x="72810" y="76188"/>
                  <a:pt x="70468" y="64252"/>
                </a:cubicBezTo>
                <a:close/>
                <a:moveTo>
                  <a:pt x="43510" y="104587"/>
                </a:moveTo>
                <a:lnTo>
                  <a:pt x="43510" y="80265"/>
                </a:lnTo>
                <a:lnTo>
                  <a:pt x="19999" y="80265"/>
                </a:lnTo>
                <a:lnTo>
                  <a:pt x="19999" y="104587"/>
                </a:lnTo>
                <a:close/>
                <a:moveTo>
                  <a:pt x="270589" y="22971"/>
                </a:moveTo>
                <a:lnTo>
                  <a:pt x="249779" y="22971"/>
                </a:lnTo>
                <a:lnTo>
                  <a:pt x="262887" y="27701"/>
                </a:lnTo>
                <a:lnTo>
                  <a:pt x="256603" y="35133"/>
                </a:lnTo>
                <a:lnTo>
                  <a:pt x="273291" y="35133"/>
                </a:lnTo>
                <a:lnTo>
                  <a:pt x="273291" y="48105"/>
                </a:lnTo>
                <a:lnTo>
                  <a:pt x="186000" y="48105"/>
                </a:lnTo>
                <a:lnTo>
                  <a:pt x="186000" y="35133"/>
                </a:lnTo>
                <a:lnTo>
                  <a:pt x="203837" y="35133"/>
                </a:lnTo>
                <a:cubicBezTo>
                  <a:pt x="201675" y="31890"/>
                  <a:pt x="199693" y="29232"/>
                  <a:pt x="197891" y="27160"/>
                </a:cubicBezTo>
                <a:lnTo>
                  <a:pt x="209174" y="22971"/>
                </a:lnTo>
                <a:lnTo>
                  <a:pt x="191000" y="22971"/>
                </a:lnTo>
                <a:lnTo>
                  <a:pt x="191000" y="9999"/>
                </a:lnTo>
                <a:lnTo>
                  <a:pt x="219106" y="9999"/>
                </a:lnTo>
                <a:cubicBezTo>
                  <a:pt x="218070" y="7567"/>
                  <a:pt x="216989" y="5270"/>
                  <a:pt x="215863" y="3108"/>
                </a:cubicBezTo>
                <a:lnTo>
                  <a:pt x="235456" y="0"/>
                </a:lnTo>
                <a:cubicBezTo>
                  <a:pt x="236672" y="2703"/>
                  <a:pt x="238001" y="6035"/>
                  <a:pt x="239442" y="9999"/>
                </a:cubicBezTo>
                <a:lnTo>
                  <a:pt x="270589" y="9999"/>
                </a:lnTo>
                <a:close/>
                <a:moveTo>
                  <a:pt x="223971" y="33376"/>
                </a:moveTo>
                <a:lnTo>
                  <a:pt x="219038" y="35133"/>
                </a:lnTo>
                <a:lnTo>
                  <a:pt x="236807" y="35133"/>
                </a:lnTo>
                <a:cubicBezTo>
                  <a:pt x="239960" y="30853"/>
                  <a:pt x="242640" y="26800"/>
                  <a:pt x="244847" y="22971"/>
                </a:cubicBezTo>
                <a:lnTo>
                  <a:pt x="215458" y="22971"/>
                </a:lnTo>
                <a:cubicBezTo>
                  <a:pt x="217800" y="25764"/>
                  <a:pt x="220637" y="29232"/>
                  <a:pt x="223971" y="33376"/>
                </a:cubicBezTo>
                <a:close/>
                <a:moveTo>
                  <a:pt x="145868" y="6486"/>
                </a:moveTo>
                <a:lnTo>
                  <a:pt x="187892" y="6486"/>
                </a:lnTo>
                <a:lnTo>
                  <a:pt x="187892" y="22566"/>
                </a:lnTo>
                <a:lnTo>
                  <a:pt x="178163" y="54996"/>
                </a:lnTo>
                <a:cubicBezTo>
                  <a:pt x="184559" y="67157"/>
                  <a:pt x="187757" y="77832"/>
                  <a:pt x="187757" y="87021"/>
                </a:cubicBezTo>
                <a:cubicBezTo>
                  <a:pt x="187757" y="92561"/>
                  <a:pt x="186969" y="97043"/>
                  <a:pt x="185392" y="100466"/>
                </a:cubicBezTo>
                <a:cubicBezTo>
                  <a:pt x="183815" y="103889"/>
                  <a:pt x="181620" y="106197"/>
                  <a:pt x="178805" y="107391"/>
                </a:cubicBezTo>
                <a:cubicBezTo>
                  <a:pt x="175990" y="108584"/>
                  <a:pt x="170911" y="109091"/>
                  <a:pt x="163569" y="108911"/>
                </a:cubicBezTo>
                <a:cubicBezTo>
                  <a:pt x="162939" y="104272"/>
                  <a:pt x="162218" y="99475"/>
                  <a:pt x="161407" y="94520"/>
                </a:cubicBezTo>
                <a:lnTo>
                  <a:pt x="161407" y="133774"/>
                </a:lnTo>
                <a:lnTo>
                  <a:pt x="145868" y="133774"/>
                </a:lnTo>
                <a:close/>
                <a:moveTo>
                  <a:pt x="163029" y="55672"/>
                </a:moveTo>
                <a:lnTo>
                  <a:pt x="171677" y="22431"/>
                </a:lnTo>
                <a:lnTo>
                  <a:pt x="161407" y="22431"/>
                </a:lnTo>
                <a:lnTo>
                  <a:pt x="161407" y="92223"/>
                </a:lnTo>
                <a:cubicBezTo>
                  <a:pt x="163659" y="92448"/>
                  <a:pt x="165596" y="92561"/>
                  <a:pt x="167218" y="92561"/>
                </a:cubicBezTo>
                <a:cubicBezTo>
                  <a:pt x="170821" y="92561"/>
                  <a:pt x="172623" y="90219"/>
                  <a:pt x="172623" y="85534"/>
                </a:cubicBezTo>
                <a:cubicBezTo>
                  <a:pt x="172623" y="74274"/>
                  <a:pt x="169425" y="64320"/>
                  <a:pt x="163029" y="55672"/>
                </a:cubicBezTo>
                <a:close/>
                <a:moveTo>
                  <a:pt x="191135" y="53375"/>
                </a:moveTo>
                <a:lnTo>
                  <a:pt x="265995" y="53375"/>
                </a:lnTo>
                <a:lnTo>
                  <a:pt x="265995" y="99047"/>
                </a:lnTo>
                <a:lnTo>
                  <a:pt x="237483" y="99047"/>
                </a:lnTo>
                <a:lnTo>
                  <a:pt x="237483" y="104857"/>
                </a:lnTo>
                <a:lnTo>
                  <a:pt x="273562" y="104857"/>
                </a:lnTo>
                <a:lnTo>
                  <a:pt x="273562" y="119181"/>
                </a:lnTo>
                <a:lnTo>
                  <a:pt x="237483" y="119181"/>
                </a:lnTo>
                <a:lnTo>
                  <a:pt x="237483" y="134044"/>
                </a:lnTo>
                <a:lnTo>
                  <a:pt x="219647" y="134044"/>
                </a:lnTo>
                <a:lnTo>
                  <a:pt x="219647" y="119181"/>
                </a:lnTo>
                <a:lnTo>
                  <a:pt x="183027" y="119181"/>
                </a:lnTo>
                <a:lnTo>
                  <a:pt x="183027" y="104857"/>
                </a:lnTo>
                <a:lnTo>
                  <a:pt x="219647" y="104857"/>
                </a:lnTo>
                <a:lnTo>
                  <a:pt x="219647" y="99047"/>
                </a:lnTo>
                <a:lnTo>
                  <a:pt x="191135" y="99047"/>
                </a:lnTo>
                <a:close/>
                <a:moveTo>
                  <a:pt x="249779" y="65536"/>
                </a:moveTo>
                <a:lnTo>
                  <a:pt x="207350" y="65536"/>
                </a:lnTo>
                <a:lnTo>
                  <a:pt x="207350" y="70941"/>
                </a:lnTo>
                <a:lnTo>
                  <a:pt x="249779" y="70941"/>
                </a:lnTo>
                <a:close/>
                <a:moveTo>
                  <a:pt x="249779" y="86886"/>
                </a:moveTo>
                <a:lnTo>
                  <a:pt x="249779" y="81481"/>
                </a:lnTo>
                <a:lnTo>
                  <a:pt x="207350" y="81481"/>
                </a:lnTo>
                <a:lnTo>
                  <a:pt x="207350" y="86886"/>
                </a:lnTo>
                <a:close/>
                <a:moveTo>
                  <a:pt x="381459" y="0"/>
                </a:moveTo>
                <a:cubicBezTo>
                  <a:pt x="386864" y="7657"/>
                  <a:pt x="391143" y="14098"/>
                  <a:pt x="394296" y="19323"/>
                </a:cubicBezTo>
                <a:lnTo>
                  <a:pt x="382743" y="25404"/>
                </a:lnTo>
                <a:lnTo>
                  <a:pt x="414430" y="25404"/>
                </a:lnTo>
                <a:lnTo>
                  <a:pt x="414430" y="39997"/>
                </a:lnTo>
                <a:lnTo>
                  <a:pt x="391188" y="39997"/>
                </a:lnTo>
                <a:lnTo>
                  <a:pt x="391188" y="54050"/>
                </a:lnTo>
                <a:lnTo>
                  <a:pt x="413349" y="54050"/>
                </a:lnTo>
                <a:lnTo>
                  <a:pt x="413349" y="67968"/>
                </a:lnTo>
                <a:lnTo>
                  <a:pt x="391188" y="67968"/>
                </a:lnTo>
                <a:lnTo>
                  <a:pt x="391188" y="82021"/>
                </a:lnTo>
                <a:lnTo>
                  <a:pt x="413349" y="82021"/>
                </a:lnTo>
                <a:lnTo>
                  <a:pt x="413349" y="95939"/>
                </a:lnTo>
                <a:lnTo>
                  <a:pt x="391188" y="95939"/>
                </a:lnTo>
                <a:lnTo>
                  <a:pt x="391188" y="109992"/>
                </a:lnTo>
                <a:lnTo>
                  <a:pt x="416051" y="109992"/>
                </a:lnTo>
                <a:lnTo>
                  <a:pt x="416051" y="124315"/>
                </a:lnTo>
                <a:lnTo>
                  <a:pt x="353623" y="124315"/>
                </a:lnTo>
                <a:lnTo>
                  <a:pt x="353623" y="133774"/>
                </a:lnTo>
                <a:lnTo>
                  <a:pt x="335787" y="133774"/>
                </a:lnTo>
                <a:lnTo>
                  <a:pt x="335787" y="67360"/>
                </a:lnTo>
                <a:cubicBezTo>
                  <a:pt x="333805" y="70288"/>
                  <a:pt x="331778" y="73103"/>
                  <a:pt x="329706" y="75805"/>
                </a:cubicBezTo>
                <a:cubicBezTo>
                  <a:pt x="327364" y="68328"/>
                  <a:pt x="324932" y="62338"/>
                  <a:pt x="322409" y="57834"/>
                </a:cubicBezTo>
                <a:cubicBezTo>
                  <a:pt x="333490" y="40808"/>
                  <a:pt x="341732" y="21710"/>
                  <a:pt x="347137" y="541"/>
                </a:cubicBezTo>
                <a:lnTo>
                  <a:pt x="364433" y="5135"/>
                </a:lnTo>
                <a:cubicBezTo>
                  <a:pt x="362316" y="12161"/>
                  <a:pt x="359997" y="18918"/>
                  <a:pt x="357475" y="25404"/>
                </a:cubicBezTo>
                <a:lnTo>
                  <a:pt x="378216" y="25404"/>
                </a:lnTo>
                <a:cubicBezTo>
                  <a:pt x="375423" y="19818"/>
                  <a:pt x="372045" y="13828"/>
                  <a:pt x="368082" y="7432"/>
                </a:cubicBezTo>
                <a:close/>
                <a:moveTo>
                  <a:pt x="353623" y="54050"/>
                </a:moveTo>
                <a:lnTo>
                  <a:pt x="373352" y="54050"/>
                </a:lnTo>
                <a:lnTo>
                  <a:pt x="373352" y="39997"/>
                </a:lnTo>
                <a:lnTo>
                  <a:pt x="353623" y="39997"/>
                </a:lnTo>
                <a:close/>
                <a:moveTo>
                  <a:pt x="353623" y="82021"/>
                </a:moveTo>
                <a:lnTo>
                  <a:pt x="373352" y="82021"/>
                </a:lnTo>
                <a:lnTo>
                  <a:pt x="373352" y="67968"/>
                </a:lnTo>
                <a:lnTo>
                  <a:pt x="353623" y="67968"/>
                </a:lnTo>
                <a:close/>
                <a:moveTo>
                  <a:pt x="353623" y="109992"/>
                </a:moveTo>
                <a:lnTo>
                  <a:pt x="373352" y="109992"/>
                </a:lnTo>
                <a:lnTo>
                  <a:pt x="373352" y="95939"/>
                </a:lnTo>
                <a:lnTo>
                  <a:pt x="353623" y="95939"/>
                </a:lnTo>
                <a:close/>
                <a:moveTo>
                  <a:pt x="300654" y="41889"/>
                </a:moveTo>
                <a:cubicBezTo>
                  <a:pt x="302681" y="41889"/>
                  <a:pt x="305271" y="41821"/>
                  <a:pt x="308424" y="41686"/>
                </a:cubicBezTo>
                <a:cubicBezTo>
                  <a:pt x="311126" y="36236"/>
                  <a:pt x="313987" y="30223"/>
                  <a:pt x="317004" y="23647"/>
                </a:cubicBezTo>
                <a:lnTo>
                  <a:pt x="332138" y="29322"/>
                </a:lnTo>
                <a:cubicBezTo>
                  <a:pt x="322860" y="48690"/>
                  <a:pt x="314662" y="64410"/>
                  <a:pt x="307546" y="76481"/>
                </a:cubicBezTo>
                <a:cubicBezTo>
                  <a:pt x="312590" y="76030"/>
                  <a:pt x="319121" y="75265"/>
                  <a:pt x="327139" y="74184"/>
                </a:cubicBezTo>
                <a:cubicBezTo>
                  <a:pt x="326328" y="78508"/>
                  <a:pt x="325788" y="83913"/>
                  <a:pt x="325517" y="90399"/>
                </a:cubicBezTo>
                <a:cubicBezTo>
                  <a:pt x="310113" y="91660"/>
                  <a:pt x="298447" y="93146"/>
                  <a:pt x="290520" y="94858"/>
                </a:cubicBezTo>
                <a:lnTo>
                  <a:pt x="285926" y="79589"/>
                </a:lnTo>
                <a:cubicBezTo>
                  <a:pt x="289799" y="75355"/>
                  <a:pt x="294686" y="67765"/>
                  <a:pt x="300587" y="56820"/>
                </a:cubicBezTo>
                <a:lnTo>
                  <a:pt x="287412" y="57969"/>
                </a:lnTo>
                <a:lnTo>
                  <a:pt x="282818" y="43105"/>
                </a:lnTo>
                <a:cubicBezTo>
                  <a:pt x="287322" y="37880"/>
                  <a:pt x="294033" y="23512"/>
                  <a:pt x="302951" y="0"/>
                </a:cubicBezTo>
                <a:lnTo>
                  <a:pt x="319572" y="5000"/>
                </a:lnTo>
                <a:cubicBezTo>
                  <a:pt x="312816" y="19143"/>
                  <a:pt x="306509" y="31439"/>
                  <a:pt x="300654" y="41889"/>
                </a:cubicBezTo>
                <a:close/>
                <a:moveTo>
                  <a:pt x="282953" y="107155"/>
                </a:moveTo>
                <a:cubicBezTo>
                  <a:pt x="296105" y="105443"/>
                  <a:pt x="311960" y="102966"/>
                  <a:pt x="330517" y="99723"/>
                </a:cubicBezTo>
                <a:cubicBezTo>
                  <a:pt x="330066" y="107290"/>
                  <a:pt x="329886" y="113550"/>
                  <a:pt x="329976" y="118505"/>
                </a:cubicBezTo>
                <a:cubicBezTo>
                  <a:pt x="315923" y="120667"/>
                  <a:pt x="301150" y="123189"/>
                  <a:pt x="285655" y="126072"/>
                </a:cubicBezTo>
                <a:close/>
                <a:moveTo>
                  <a:pt x="502194" y="3784"/>
                </a:moveTo>
                <a:lnTo>
                  <a:pt x="522463" y="270"/>
                </a:lnTo>
                <a:lnTo>
                  <a:pt x="527462" y="18107"/>
                </a:lnTo>
                <a:lnTo>
                  <a:pt x="553407" y="18107"/>
                </a:lnTo>
                <a:lnTo>
                  <a:pt x="553407" y="86615"/>
                </a:lnTo>
                <a:lnTo>
                  <a:pt x="535029" y="86615"/>
                </a:lnTo>
                <a:lnTo>
                  <a:pt x="535029" y="77562"/>
                </a:lnTo>
                <a:lnTo>
                  <a:pt x="495775" y="77562"/>
                </a:lnTo>
                <a:cubicBezTo>
                  <a:pt x="494694" y="99767"/>
                  <a:pt x="488591" y="118640"/>
                  <a:pt x="477466" y="134180"/>
                </a:cubicBezTo>
                <a:cubicBezTo>
                  <a:pt x="473502" y="128955"/>
                  <a:pt x="468683" y="123775"/>
                  <a:pt x="463008" y="118640"/>
                </a:cubicBezTo>
                <a:cubicBezTo>
                  <a:pt x="472376" y="107470"/>
                  <a:pt x="477241" y="90849"/>
                  <a:pt x="477601" y="68779"/>
                </a:cubicBezTo>
                <a:lnTo>
                  <a:pt x="477601" y="18107"/>
                </a:lnTo>
                <a:lnTo>
                  <a:pt x="506923" y="18107"/>
                </a:lnTo>
                <a:close/>
                <a:moveTo>
                  <a:pt x="495978" y="35403"/>
                </a:moveTo>
                <a:lnTo>
                  <a:pt x="495978" y="60266"/>
                </a:lnTo>
                <a:lnTo>
                  <a:pt x="535029" y="60266"/>
                </a:lnTo>
                <a:lnTo>
                  <a:pt x="535029" y="35403"/>
                </a:lnTo>
                <a:close/>
                <a:moveTo>
                  <a:pt x="427470" y="24593"/>
                </a:moveTo>
                <a:lnTo>
                  <a:pt x="442063" y="24593"/>
                </a:lnTo>
                <a:lnTo>
                  <a:pt x="442063" y="676"/>
                </a:lnTo>
                <a:lnTo>
                  <a:pt x="459494" y="676"/>
                </a:lnTo>
                <a:lnTo>
                  <a:pt x="459494" y="24593"/>
                </a:lnTo>
                <a:lnTo>
                  <a:pt x="473682" y="24593"/>
                </a:lnTo>
                <a:lnTo>
                  <a:pt x="473682" y="42159"/>
                </a:lnTo>
                <a:lnTo>
                  <a:pt x="459494" y="42159"/>
                </a:lnTo>
                <a:lnTo>
                  <a:pt x="459494" y="62496"/>
                </a:lnTo>
                <a:lnTo>
                  <a:pt x="472872" y="59725"/>
                </a:lnTo>
                <a:cubicBezTo>
                  <a:pt x="472421" y="67472"/>
                  <a:pt x="472241" y="73373"/>
                  <a:pt x="472331" y="77427"/>
                </a:cubicBezTo>
                <a:lnTo>
                  <a:pt x="459494" y="80467"/>
                </a:lnTo>
                <a:lnTo>
                  <a:pt x="459494" y="115938"/>
                </a:lnTo>
                <a:cubicBezTo>
                  <a:pt x="459494" y="120712"/>
                  <a:pt x="458255" y="124777"/>
                  <a:pt x="455778" y="128133"/>
                </a:cubicBezTo>
                <a:cubicBezTo>
                  <a:pt x="453301" y="131488"/>
                  <a:pt x="445171" y="133234"/>
                  <a:pt x="431388" y="133369"/>
                </a:cubicBezTo>
                <a:cubicBezTo>
                  <a:pt x="430487" y="128865"/>
                  <a:pt x="428956" y="122739"/>
                  <a:pt x="426794" y="114992"/>
                </a:cubicBezTo>
                <a:cubicBezTo>
                  <a:pt x="429721" y="115217"/>
                  <a:pt x="432311" y="115330"/>
                  <a:pt x="434564" y="115330"/>
                </a:cubicBezTo>
                <a:cubicBezTo>
                  <a:pt x="437716" y="115330"/>
                  <a:pt x="439755" y="114890"/>
                  <a:pt x="440678" y="114012"/>
                </a:cubicBezTo>
                <a:cubicBezTo>
                  <a:pt x="441601" y="113134"/>
                  <a:pt x="442063" y="111388"/>
                  <a:pt x="442063" y="108776"/>
                </a:cubicBezTo>
                <a:lnTo>
                  <a:pt x="442063" y="84656"/>
                </a:lnTo>
                <a:lnTo>
                  <a:pt x="427470" y="88237"/>
                </a:lnTo>
                <a:lnTo>
                  <a:pt x="425578" y="68914"/>
                </a:lnTo>
                <a:lnTo>
                  <a:pt x="442063" y="65874"/>
                </a:lnTo>
                <a:lnTo>
                  <a:pt x="442063" y="42159"/>
                </a:lnTo>
                <a:lnTo>
                  <a:pt x="427470" y="42159"/>
                </a:lnTo>
                <a:close/>
              </a:path>
            </a:pathLst>
          </a:custGeom>
          <a:solidFill>
            <a:srgbClr val="000000"/>
          </a:solidFill>
          <a:ln w="12030" cap="flat">
            <a:noFill/>
            <a:prstDash val="solid"/>
            <a:miter/>
          </a:ln>
        </p:spPr>
        <p:txBody>
          <a:bodyPr rtlCol="0" anchor="ctr"/>
          <a:lstStyle/>
          <a:p>
            <a:endParaRPr lang="zh-CN" altLang="en-US"/>
          </a:p>
        </p:txBody>
      </p:sp>
      <p:sp>
        <p:nvSpPr>
          <p:cNvPr id="198" name="任意多边形: 形状 197">
            <a:extLst>
              <a:ext uri="{FF2B5EF4-FFF2-40B4-BE49-F238E27FC236}">
                <a16:creationId xmlns:a16="http://schemas.microsoft.com/office/drawing/2014/main" id="{2D59FD10-9110-47F9-9B5E-C313159A4879}"/>
              </a:ext>
            </a:extLst>
          </p:cNvPr>
          <p:cNvSpPr/>
          <p:nvPr/>
        </p:nvSpPr>
        <p:spPr>
          <a:xfrm>
            <a:off x="2758644" y="5731680"/>
            <a:ext cx="1131012" cy="12032"/>
          </a:xfrm>
          <a:custGeom>
            <a:avLst/>
            <a:gdLst>
              <a:gd name="connsiteX0" fmla="*/ 0 w 1131012"/>
              <a:gd name="connsiteY0" fmla="*/ 0 h 12032"/>
              <a:gd name="connsiteX1" fmla="*/ 1131012 w 1131012"/>
              <a:gd name="connsiteY1" fmla="*/ 0 h 12032"/>
            </a:gdLst>
            <a:ahLst/>
            <a:cxnLst>
              <a:cxn ang="0">
                <a:pos x="connsiteX0" y="connsiteY0"/>
              </a:cxn>
              <a:cxn ang="0">
                <a:pos x="connsiteX1" y="connsiteY1"/>
              </a:cxn>
            </a:cxnLst>
            <a:rect l="l" t="t" r="r" b="b"/>
            <a:pathLst>
              <a:path w="1131012" h="12032">
                <a:moveTo>
                  <a:pt x="0" y="0"/>
                </a:moveTo>
                <a:lnTo>
                  <a:pt x="1131012" y="0"/>
                </a:lnTo>
                <a:close/>
              </a:path>
            </a:pathLst>
          </a:custGeom>
          <a:noFill/>
          <a:ln w="36091" cap="flat">
            <a:solidFill>
              <a:srgbClr val="038003"/>
            </a:solidFill>
            <a:prstDash val="solid"/>
            <a:miter/>
          </a:ln>
        </p:spPr>
        <p:txBody>
          <a:bodyPr rtlCol="0" anchor="ctr"/>
          <a:lstStyle/>
          <a:p>
            <a:endParaRPr lang="zh-CN" altLang="en-US"/>
          </a:p>
        </p:txBody>
      </p:sp>
      <p:sp>
        <p:nvSpPr>
          <p:cNvPr id="199" name="任意多边形: 形状 198">
            <a:extLst>
              <a:ext uri="{FF2B5EF4-FFF2-40B4-BE49-F238E27FC236}">
                <a16:creationId xmlns:a16="http://schemas.microsoft.com/office/drawing/2014/main" id="{9D64E8D9-43B9-4AF8-9852-79DA4A63719E}"/>
              </a:ext>
            </a:extLst>
          </p:cNvPr>
          <p:cNvSpPr/>
          <p:nvPr/>
        </p:nvSpPr>
        <p:spPr>
          <a:xfrm>
            <a:off x="2900633" y="5514122"/>
            <a:ext cx="847034" cy="134314"/>
          </a:xfrm>
          <a:custGeom>
            <a:avLst/>
            <a:gdLst>
              <a:gd name="connsiteX0" fmla="*/ 114586 w 847034"/>
              <a:gd name="connsiteY0" fmla="*/ 82021 h 134314"/>
              <a:gd name="connsiteX1" fmla="*/ 134315 w 847034"/>
              <a:gd name="connsiteY1" fmla="*/ 88237 h 134314"/>
              <a:gd name="connsiteX2" fmla="*/ 125228 w 847034"/>
              <a:gd name="connsiteY2" fmla="*/ 125599 h 134314"/>
              <a:gd name="connsiteX3" fmla="*/ 107560 w 847034"/>
              <a:gd name="connsiteY3" fmla="*/ 131477 h 134314"/>
              <a:gd name="connsiteX4" fmla="*/ 94453 w 847034"/>
              <a:gd name="connsiteY4" fmla="*/ 131477 h 134314"/>
              <a:gd name="connsiteX5" fmla="*/ 72698 w 847034"/>
              <a:gd name="connsiteY5" fmla="*/ 109317 h 134314"/>
              <a:gd name="connsiteX6" fmla="*/ 72698 w 847034"/>
              <a:gd name="connsiteY6" fmla="*/ 71211 h 134314"/>
              <a:gd name="connsiteX7" fmla="*/ 56685 w 847034"/>
              <a:gd name="connsiteY7" fmla="*/ 71211 h 134314"/>
              <a:gd name="connsiteX8" fmla="*/ 14729 w 847034"/>
              <a:gd name="connsiteY8" fmla="*/ 133909 h 134314"/>
              <a:gd name="connsiteX9" fmla="*/ 0 w 847034"/>
              <a:gd name="connsiteY9" fmla="*/ 117829 h 134314"/>
              <a:gd name="connsiteX10" fmla="*/ 35470 w 847034"/>
              <a:gd name="connsiteY10" fmla="*/ 71211 h 134314"/>
              <a:gd name="connsiteX11" fmla="*/ 2297 w 847034"/>
              <a:gd name="connsiteY11" fmla="*/ 71211 h 134314"/>
              <a:gd name="connsiteX12" fmla="*/ 2297 w 847034"/>
              <a:gd name="connsiteY12" fmla="*/ 52429 h 134314"/>
              <a:gd name="connsiteX13" fmla="*/ 56618 w 847034"/>
              <a:gd name="connsiteY13" fmla="*/ 52429 h 134314"/>
              <a:gd name="connsiteX14" fmla="*/ 56618 w 847034"/>
              <a:gd name="connsiteY14" fmla="*/ 405 h 134314"/>
              <a:gd name="connsiteX15" fmla="*/ 77157 w 847034"/>
              <a:gd name="connsiteY15" fmla="*/ 405 h 134314"/>
              <a:gd name="connsiteX16" fmla="*/ 77157 w 847034"/>
              <a:gd name="connsiteY16" fmla="*/ 52429 h 134314"/>
              <a:gd name="connsiteX17" fmla="*/ 132558 w 847034"/>
              <a:gd name="connsiteY17" fmla="*/ 52429 h 134314"/>
              <a:gd name="connsiteX18" fmla="*/ 132558 w 847034"/>
              <a:gd name="connsiteY18" fmla="*/ 71211 h 134314"/>
              <a:gd name="connsiteX19" fmla="*/ 92696 w 847034"/>
              <a:gd name="connsiteY19" fmla="*/ 71211 h 134314"/>
              <a:gd name="connsiteX20" fmla="*/ 92696 w 847034"/>
              <a:gd name="connsiteY20" fmla="*/ 105128 h 134314"/>
              <a:gd name="connsiteX21" fmla="*/ 99993 w 847034"/>
              <a:gd name="connsiteY21" fmla="*/ 113776 h 134314"/>
              <a:gd name="connsiteX22" fmla="*/ 103236 w 847034"/>
              <a:gd name="connsiteY22" fmla="*/ 113776 h 134314"/>
              <a:gd name="connsiteX23" fmla="*/ 110735 w 847034"/>
              <a:gd name="connsiteY23" fmla="*/ 109046 h 134314"/>
              <a:gd name="connsiteX24" fmla="*/ 114586 w 847034"/>
              <a:gd name="connsiteY24" fmla="*/ 82021 h 134314"/>
              <a:gd name="connsiteX25" fmla="*/ 109857 w 847034"/>
              <a:gd name="connsiteY25" fmla="*/ 7837 h 134314"/>
              <a:gd name="connsiteX26" fmla="*/ 127018 w 847034"/>
              <a:gd name="connsiteY26" fmla="*/ 20269 h 134314"/>
              <a:gd name="connsiteX27" fmla="*/ 99587 w 847034"/>
              <a:gd name="connsiteY27" fmla="*/ 49861 h 134314"/>
              <a:gd name="connsiteX28" fmla="*/ 84724 w 847034"/>
              <a:gd name="connsiteY28" fmla="*/ 37160 h 134314"/>
              <a:gd name="connsiteX29" fmla="*/ 109857 w 847034"/>
              <a:gd name="connsiteY29" fmla="*/ 7837 h 134314"/>
              <a:gd name="connsiteX30" fmla="*/ 23242 w 847034"/>
              <a:gd name="connsiteY30" fmla="*/ 7837 h 134314"/>
              <a:gd name="connsiteX31" fmla="*/ 49456 w 847034"/>
              <a:gd name="connsiteY31" fmla="*/ 35943 h 134314"/>
              <a:gd name="connsiteX32" fmla="*/ 33106 w 847034"/>
              <a:gd name="connsiteY32" fmla="*/ 48375 h 134314"/>
              <a:gd name="connsiteX33" fmla="*/ 8243 w 847034"/>
              <a:gd name="connsiteY33" fmla="*/ 19323 h 134314"/>
              <a:gd name="connsiteX34" fmla="*/ 182487 w 847034"/>
              <a:gd name="connsiteY34" fmla="*/ 38781 h 134314"/>
              <a:gd name="connsiteX35" fmla="*/ 214917 w 847034"/>
              <a:gd name="connsiteY35" fmla="*/ 38781 h 134314"/>
              <a:gd name="connsiteX36" fmla="*/ 215728 w 847034"/>
              <a:gd name="connsiteY36" fmla="*/ 811 h 134314"/>
              <a:gd name="connsiteX37" fmla="*/ 234916 w 847034"/>
              <a:gd name="connsiteY37" fmla="*/ 811 h 134314"/>
              <a:gd name="connsiteX38" fmla="*/ 234172 w 847034"/>
              <a:gd name="connsiteY38" fmla="*/ 38781 h 134314"/>
              <a:gd name="connsiteX39" fmla="*/ 275588 w 847034"/>
              <a:gd name="connsiteY39" fmla="*/ 38781 h 134314"/>
              <a:gd name="connsiteX40" fmla="*/ 275588 w 847034"/>
              <a:gd name="connsiteY40" fmla="*/ 56482 h 134314"/>
              <a:gd name="connsiteX41" fmla="*/ 237483 w 847034"/>
              <a:gd name="connsiteY41" fmla="*/ 56482 h 134314"/>
              <a:gd name="connsiteX42" fmla="*/ 276805 w 847034"/>
              <a:gd name="connsiteY42" fmla="*/ 116208 h 134314"/>
              <a:gd name="connsiteX43" fmla="*/ 262211 w 847034"/>
              <a:gd name="connsiteY43" fmla="*/ 133234 h 134314"/>
              <a:gd name="connsiteX44" fmla="*/ 226470 w 847034"/>
              <a:gd name="connsiteY44" fmla="*/ 77292 h 134314"/>
              <a:gd name="connsiteX45" fmla="*/ 189243 w 847034"/>
              <a:gd name="connsiteY45" fmla="*/ 134315 h 134314"/>
              <a:gd name="connsiteX46" fmla="*/ 178028 w 847034"/>
              <a:gd name="connsiteY46" fmla="*/ 116748 h 134314"/>
              <a:gd name="connsiteX47" fmla="*/ 213633 w 847034"/>
              <a:gd name="connsiteY47" fmla="*/ 56482 h 134314"/>
              <a:gd name="connsiteX48" fmla="*/ 182487 w 847034"/>
              <a:gd name="connsiteY48" fmla="*/ 56482 h 134314"/>
              <a:gd name="connsiteX49" fmla="*/ 171677 w 847034"/>
              <a:gd name="connsiteY49" fmla="*/ 946 h 134314"/>
              <a:gd name="connsiteX50" fmla="*/ 189919 w 847034"/>
              <a:gd name="connsiteY50" fmla="*/ 6891 h 134314"/>
              <a:gd name="connsiteX51" fmla="*/ 176406 w 847034"/>
              <a:gd name="connsiteY51" fmla="*/ 40065 h 134314"/>
              <a:gd name="connsiteX52" fmla="*/ 176406 w 847034"/>
              <a:gd name="connsiteY52" fmla="*/ 132558 h 134314"/>
              <a:gd name="connsiteX53" fmla="*/ 158570 w 847034"/>
              <a:gd name="connsiteY53" fmla="*/ 132558 h 134314"/>
              <a:gd name="connsiteX54" fmla="*/ 158570 w 847034"/>
              <a:gd name="connsiteY54" fmla="*/ 70400 h 134314"/>
              <a:gd name="connsiteX55" fmla="*/ 147625 w 847034"/>
              <a:gd name="connsiteY55" fmla="*/ 84859 h 134314"/>
              <a:gd name="connsiteX56" fmla="*/ 142895 w 847034"/>
              <a:gd name="connsiteY56" fmla="*/ 59861 h 134314"/>
              <a:gd name="connsiteX57" fmla="*/ 171677 w 847034"/>
              <a:gd name="connsiteY57" fmla="*/ 946 h 134314"/>
              <a:gd name="connsiteX58" fmla="*/ 251266 w 847034"/>
              <a:gd name="connsiteY58" fmla="*/ 5000 h 134314"/>
              <a:gd name="connsiteX59" fmla="*/ 272345 w 847034"/>
              <a:gd name="connsiteY59" fmla="*/ 23782 h 134314"/>
              <a:gd name="connsiteX60" fmla="*/ 259373 w 847034"/>
              <a:gd name="connsiteY60" fmla="*/ 36754 h 134314"/>
              <a:gd name="connsiteX61" fmla="*/ 239375 w 847034"/>
              <a:gd name="connsiteY61" fmla="*/ 16215 h 134314"/>
              <a:gd name="connsiteX62" fmla="*/ 290925 w 847034"/>
              <a:gd name="connsiteY62" fmla="*/ 133909 h 134314"/>
              <a:gd name="connsiteX63" fmla="*/ 285250 w 847034"/>
              <a:gd name="connsiteY63" fmla="*/ 115127 h 134314"/>
              <a:gd name="connsiteX64" fmla="*/ 296600 w 847034"/>
              <a:gd name="connsiteY64" fmla="*/ 102560 h 134314"/>
              <a:gd name="connsiteX65" fmla="*/ 285385 w 847034"/>
              <a:gd name="connsiteY65" fmla="*/ 77022 h 134314"/>
              <a:gd name="connsiteX66" fmla="*/ 299303 w 847034"/>
              <a:gd name="connsiteY66" fmla="*/ 70941 h 134314"/>
              <a:gd name="connsiteX67" fmla="*/ 305249 w 847034"/>
              <a:gd name="connsiteY67" fmla="*/ 86007 h 134314"/>
              <a:gd name="connsiteX68" fmla="*/ 309978 w 847034"/>
              <a:gd name="connsiteY68" fmla="*/ 67022 h 134314"/>
              <a:gd name="connsiteX69" fmla="*/ 289709 w 847034"/>
              <a:gd name="connsiteY69" fmla="*/ 67022 h 134314"/>
              <a:gd name="connsiteX70" fmla="*/ 289709 w 847034"/>
              <a:gd name="connsiteY70" fmla="*/ 49456 h 134314"/>
              <a:gd name="connsiteX71" fmla="*/ 305384 w 847034"/>
              <a:gd name="connsiteY71" fmla="*/ 27025 h 134314"/>
              <a:gd name="connsiteX72" fmla="*/ 287007 w 847034"/>
              <a:gd name="connsiteY72" fmla="*/ 27025 h 134314"/>
              <a:gd name="connsiteX73" fmla="*/ 287007 w 847034"/>
              <a:gd name="connsiteY73" fmla="*/ 10540 h 134314"/>
              <a:gd name="connsiteX74" fmla="*/ 326193 w 847034"/>
              <a:gd name="connsiteY74" fmla="*/ 10540 h 134314"/>
              <a:gd name="connsiteX75" fmla="*/ 326193 w 847034"/>
              <a:gd name="connsiteY75" fmla="*/ 26079 h 134314"/>
              <a:gd name="connsiteX76" fmla="*/ 308356 w 847034"/>
              <a:gd name="connsiteY76" fmla="*/ 50537 h 134314"/>
              <a:gd name="connsiteX77" fmla="*/ 326463 w 847034"/>
              <a:gd name="connsiteY77" fmla="*/ 50537 h 134314"/>
              <a:gd name="connsiteX78" fmla="*/ 326463 w 847034"/>
              <a:gd name="connsiteY78" fmla="*/ 67292 h 134314"/>
              <a:gd name="connsiteX79" fmla="*/ 316261 w 847034"/>
              <a:gd name="connsiteY79" fmla="*/ 101885 h 134314"/>
              <a:gd name="connsiteX80" fmla="*/ 358353 w 847034"/>
              <a:gd name="connsiteY80" fmla="*/ 113505 h 134314"/>
              <a:gd name="connsiteX81" fmla="*/ 358353 w 847034"/>
              <a:gd name="connsiteY81" fmla="*/ 104993 h 134314"/>
              <a:gd name="connsiteX82" fmla="*/ 328085 w 847034"/>
              <a:gd name="connsiteY82" fmla="*/ 104993 h 134314"/>
              <a:gd name="connsiteX83" fmla="*/ 328085 w 847034"/>
              <a:gd name="connsiteY83" fmla="*/ 92696 h 134314"/>
              <a:gd name="connsiteX84" fmla="*/ 358353 w 847034"/>
              <a:gd name="connsiteY84" fmla="*/ 92696 h 134314"/>
              <a:gd name="connsiteX85" fmla="*/ 358353 w 847034"/>
              <a:gd name="connsiteY85" fmla="*/ 85399 h 134314"/>
              <a:gd name="connsiteX86" fmla="*/ 332679 w 847034"/>
              <a:gd name="connsiteY86" fmla="*/ 85399 h 134314"/>
              <a:gd name="connsiteX87" fmla="*/ 332679 w 847034"/>
              <a:gd name="connsiteY87" fmla="*/ 72968 h 134314"/>
              <a:gd name="connsiteX88" fmla="*/ 358353 w 847034"/>
              <a:gd name="connsiteY88" fmla="*/ 72968 h 134314"/>
              <a:gd name="connsiteX89" fmla="*/ 358353 w 847034"/>
              <a:gd name="connsiteY89" fmla="*/ 65806 h 134314"/>
              <a:gd name="connsiteX90" fmla="*/ 334571 w 847034"/>
              <a:gd name="connsiteY90" fmla="*/ 65806 h 134314"/>
              <a:gd name="connsiteX91" fmla="*/ 334571 w 847034"/>
              <a:gd name="connsiteY91" fmla="*/ 54050 h 134314"/>
              <a:gd name="connsiteX92" fmla="*/ 358353 w 847034"/>
              <a:gd name="connsiteY92" fmla="*/ 54050 h 134314"/>
              <a:gd name="connsiteX93" fmla="*/ 358353 w 847034"/>
              <a:gd name="connsiteY93" fmla="*/ 46213 h 134314"/>
              <a:gd name="connsiteX94" fmla="*/ 327544 w 847034"/>
              <a:gd name="connsiteY94" fmla="*/ 46213 h 134314"/>
              <a:gd name="connsiteX95" fmla="*/ 327544 w 847034"/>
              <a:gd name="connsiteY95" fmla="*/ 32430 h 134314"/>
              <a:gd name="connsiteX96" fmla="*/ 358353 w 847034"/>
              <a:gd name="connsiteY96" fmla="*/ 32430 h 134314"/>
              <a:gd name="connsiteX97" fmla="*/ 358353 w 847034"/>
              <a:gd name="connsiteY97" fmla="*/ 24593 h 134314"/>
              <a:gd name="connsiteX98" fmla="*/ 334571 w 847034"/>
              <a:gd name="connsiteY98" fmla="*/ 24593 h 134314"/>
              <a:gd name="connsiteX99" fmla="*/ 334571 w 847034"/>
              <a:gd name="connsiteY99" fmla="*/ 11351 h 134314"/>
              <a:gd name="connsiteX100" fmla="*/ 358353 w 847034"/>
              <a:gd name="connsiteY100" fmla="*/ 11351 h 134314"/>
              <a:gd name="connsiteX101" fmla="*/ 358353 w 847034"/>
              <a:gd name="connsiteY101" fmla="*/ 541 h 134314"/>
              <a:gd name="connsiteX102" fmla="*/ 375649 w 847034"/>
              <a:gd name="connsiteY102" fmla="*/ 541 h 134314"/>
              <a:gd name="connsiteX103" fmla="*/ 375649 w 847034"/>
              <a:gd name="connsiteY103" fmla="*/ 11351 h 134314"/>
              <a:gd name="connsiteX104" fmla="*/ 409971 w 847034"/>
              <a:gd name="connsiteY104" fmla="*/ 11351 h 134314"/>
              <a:gd name="connsiteX105" fmla="*/ 409971 w 847034"/>
              <a:gd name="connsiteY105" fmla="*/ 32430 h 134314"/>
              <a:gd name="connsiteX106" fmla="*/ 418213 w 847034"/>
              <a:gd name="connsiteY106" fmla="*/ 32430 h 134314"/>
              <a:gd name="connsiteX107" fmla="*/ 418213 w 847034"/>
              <a:gd name="connsiteY107" fmla="*/ 46213 h 134314"/>
              <a:gd name="connsiteX108" fmla="*/ 409971 w 847034"/>
              <a:gd name="connsiteY108" fmla="*/ 46213 h 134314"/>
              <a:gd name="connsiteX109" fmla="*/ 409971 w 847034"/>
              <a:gd name="connsiteY109" fmla="*/ 65806 h 134314"/>
              <a:gd name="connsiteX110" fmla="*/ 375649 w 847034"/>
              <a:gd name="connsiteY110" fmla="*/ 65806 h 134314"/>
              <a:gd name="connsiteX111" fmla="*/ 375649 w 847034"/>
              <a:gd name="connsiteY111" fmla="*/ 72968 h 134314"/>
              <a:gd name="connsiteX112" fmla="*/ 409971 w 847034"/>
              <a:gd name="connsiteY112" fmla="*/ 72968 h 134314"/>
              <a:gd name="connsiteX113" fmla="*/ 409971 w 847034"/>
              <a:gd name="connsiteY113" fmla="*/ 85399 h 134314"/>
              <a:gd name="connsiteX114" fmla="*/ 375649 w 847034"/>
              <a:gd name="connsiteY114" fmla="*/ 85399 h 134314"/>
              <a:gd name="connsiteX115" fmla="*/ 375649 w 847034"/>
              <a:gd name="connsiteY115" fmla="*/ 92696 h 134314"/>
              <a:gd name="connsiteX116" fmla="*/ 414565 w 847034"/>
              <a:gd name="connsiteY116" fmla="*/ 92696 h 134314"/>
              <a:gd name="connsiteX117" fmla="*/ 414565 w 847034"/>
              <a:gd name="connsiteY117" fmla="*/ 104993 h 134314"/>
              <a:gd name="connsiteX118" fmla="*/ 375649 w 847034"/>
              <a:gd name="connsiteY118" fmla="*/ 104993 h 134314"/>
              <a:gd name="connsiteX119" fmla="*/ 375649 w 847034"/>
              <a:gd name="connsiteY119" fmla="*/ 113438 h 134314"/>
              <a:gd name="connsiteX120" fmla="*/ 419835 w 847034"/>
              <a:gd name="connsiteY120" fmla="*/ 112830 h 134314"/>
              <a:gd name="connsiteX121" fmla="*/ 415376 w 847034"/>
              <a:gd name="connsiteY121" fmla="*/ 129856 h 134314"/>
              <a:gd name="connsiteX122" fmla="*/ 359028 w 847034"/>
              <a:gd name="connsiteY122" fmla="*/ 129856 h 134314"/>
              <a:gd name="connsiteX123" fmla="*/ 324909 w 847034"/>
              <a:gd name="connsiteY123" fmla="*/ 124991 h 134314"/>
              <a:gd name="connsiteX124" fmla="*/ 308086 w 847034"/>
              <a:gd name="connsiteY124" fmla="*/ 115735 h 134314"/>
              <a:gd name="connsiteX125" fmla="*/ 290925 w 847034"/>
              <a:gd name="connsiteY125" fmla="*/ 133909 h 134314"/>
              <a:gd name="connsiteX126" fmla="*/ 394026 w 847034"/>
              <a:gd name="connsiteY126" fmla="*/ 24593 h 134314"/>
              <a:gd name="connsiteX127" fmla="*/ 375649 w 847034"/>
              <a:gd name="connsiteY127" fmla="*/ 24593 h 134314"/>
              <a:gd name="connsiteX128" fmla="*/ 375649 w 847034"/>
              <a:gd name="connsiteY128" fmla="*/ 32430 h 134314"/>
              <a:gd name="connsiteX129" fmla="*/ 394026 w 847034"/>
              <a:gd name="connsiteY129" fmla="*/ 32430 h 134314"/>
              <a:gd name="connsiteX130" fmla="*/ 375649 w 847034"/>
              <a:gd name="connsiteY130" fmla="*/ 54050 h 134314"/>
              <a:gd name="connsiteX131" fmla="*/ 394026 w 847034"/>
              <a:gd name="connsiteY131" fmla="*/ 54050 h 134314"/>
              <a:gd name="connsiteX132" fmla="*/ 394026 w 847034"/>
              <a:gd name="connsiteY132" fmla="*/ 46213 h 134314"/>
              <a:gd name="connsiteX133" fmla="*/ 375649 w 847034"/>
              <a:gd name="connsiteY133" fmla="*/ 46213 h 134314"/>
              <a:gd name="connsiteX134" fmla="*/ 449495 w 847034"/>
              <a:gd name="connsiteY134" fmla="*/ 0 h 134314"/>
              <a:gd name="connsiteX135" fmla="*/ 468818 w 847034"/>
              <a:gd name="connsiteY135" fmla="*/ 24187 h 134314"/>
              <a:gd name="connsiteX136" fmla="*/ 452062 w 847034"/>
              <a:gd name="connsiteY136" fmla="*/ 35538 h 134314"/>
              <a:gd name="connsiteX137" fmla="*/ 434361 w 847034"/>
              <a:gd name="connsiteY137" fmla="*/ 9999 h 134314"/>
              <a:gd name="connsiteX138" fmla="*/ 561514 w 847034"/>
              <a:gd name="connsiteY138" fmla="*/ 32700 h 134314"/>
              <a:gd name="connsiteX139" fmla="*/ 558136 w 847034"/>
              <a:gd name="connsiteY139" fmla="*/ 49321 h 134314"/>
              <a:gd name="connsiteX140" fmla="*/ 539759 w 847034"/>
              <a:gd name="connsiteY140" fmla="*/ 49591 h 134314"/>
              <a:gd name="connsiteX141" fmla="*/ 524490 w 847034"/>
              <a:gd name="connsiteY141" fmla="*/ 35133 h 134314"/>
              <a:gd name="connsiteX142" fmla="*/ 524490 w 847034"/>
              <a:gd name="connsiteY142" fmla="*/ 21485 h 134314"/>
              <a:gd name="connsiteX143" fmla="*/ 501383 w 847034"/>
              <a:gd name="connsiteY143" fmla="*/ 21485 h 134314"/>
              <a:gd name="connsiteX144" fmla="*/ 483209 w 847034"/>
              <a:gd name="connsiteY144" fmla="*/ 55942 h 134314"/>
              <a:gd name="connsiteX145" fmla="*/ 551650 w 847034"/>
              <a:gd name="connsiteY145" fmla="*/ 55942 h 134314"/>
              <a:gd name="connsiteX146" fmla="*/ 551650 w 847034"/>
              <a:gd name="connsiteY146" fmla="*/ 71887 h 134314"/>
              <a:gd name="connsiteX147" fmla="*/ 528341 w 847034"/>
              <a:gd name="connsiteY147" fmla="*/ 104114 h 134314"/>
              <a:gd name="connsiteX148" fmla="*/ 562190 w 847034"/>
              <a:gd name="connsiteY148" fmla="*/ 114181 h 134314"/>
              <a:gd name="connsiteX149" fmla="*/ 551650 w 847034"/>
              <a:gd name="connsiteY149" fmla="*/ 133099 h 134314"/>
              <a:gd name="connsiteX150" fmla="*/ 512328 w 847034"/>
              <a:gd name="connsiteY150" fmla="*/ 117019 h 134314"/>
              <a:gd name="connsiteX151" fmla="*/ 472196 w 847034"/>
              <a:gd name="connsiteY151" fmla="*/ 134044 h 134314"/>
              <a:gd name="connsiteX152" fmla="*/ 461656 w 847034"/>
              <a:gd name="connsiteY152" fmla="*/ 116343 h 134314"/>
              <a:gd name="connsiteX153" fmla="*/ 495911 w 847034"/>
              <a:gd name="connsiteY153" fmla="*/ 104655 h 134314"/>
              <a:gd name="connsiteX154" fmla="*/ 475574 w 847034"/>
              <a:gd name="connsiteY154" fmla="*/ 80400 h 134314"/>
              <a:gd name="connsiteX155" fmla="*/ 487398 w 847034"/>
              <a:gd name="connsiteY155" fmla="*/ 72698 h 134314"/>
              <a:gd name="connsiteX156" fmla="*/ 472872 w 847034"/>
              <a:gd name="connsiteY156" fmla="*/ 72698 h 134314"/>
              <a:gd name="connsiteX157" fmla="*/ 472872 w 847034"/>
              <a:gd name="connsiteY157" fmla="*/ 55942 h 134314"/>
              <a:gd name="connsiteX158" fmla="*/ 482128 w 847034"/>
              <a:gd name="connsiteY158" fmla="*/ 55942 h 134314"/>
              <a:gd name="connsiteX159" fmla="*/ 468277 w 847034"/>
              <a:gd name="connsiteY159" fmla="*/ 41619 h 134314"/>
              <a:gd name="connsiteX160" fmla="*/ 482871 w 847034"/>
              <a:gd name="connsiteY160" fmla="*/ 13783 h 134314"/>
              <a:gd name="connsiteX161" fmla="*/ 482871 w 847034"/>
              <a:gd name="connsiteY161" fmla="*/ 5000 h 134314"/>
              <a:gd name="connsiteX162" fmla="*/ 542732 w 847034"/>
              <a:gd name="connsiteY162" fmla="*/ 5000 h 134314"/>
              <a:gd name="connsiteX163" fmla="*/ 542732 w 847034"/>
              <a:gd name="connsiteY163" fmla="*/ 26620 h 134314"/>
              <a:gd name="connsiteX164" fmla="*/ 545941 w 847034"/>
              <a:gd name="connsiteY164" fmla="*/ 32430 h 134314"/>
              <a:gd name="connsiteX165" fmla="*/ 561514 w 847034"/>
              <a:gd name="connsiteY165" fmla="*/ 32700 h 134314"/>
              <a:gd name="connsiteX166" fmla="*/ 512126 w 847034"/>
              <a:gd name="connsiteY166" fmla="*/ 94385 h 134314"/>
              <a:gd name="connsiteX167" fmla="*/ 530435 w 847034"/>
              <a:gd name="connsiteY167" fmla="*/ 72698 h 134314"/>
              <a:gd name="connsiteX168" fmla="*/ 491519 w 847034"/>
              <a:gd name="connsiteY168" fmla="*/ 72698 h 134314"/>
              <a:gd name="connsiteX169" fmla="*/ 512126 w 847034"/>
              <a:gd name="connsiteY169" fmla="*/ 94385 h 134314"/>
              <a:gd name="connsiteX170" fmla="*/ 471656 w 847034"/>
              <a:gd name="connsiteY170" fmla="*/ 81886 h 134314"/>
              <a:gd name="connsiteX171" fmla="*/ 475574 w 847034"/>
              <a:gd name="connsiteY171" fmla="*/ 102560 h 134314"/>
              <a:gd name="connsiteX172" fmla="*/ 447738 w 847034"/>
              <a:gd name="connsiteY172" fmla="*/ 129315 h 134314"/>
              <a:gd name="connsiteX173" fmla="*/ 437874 w 847034"/>
              <a:gd name="connsiteY173" fmla="*/ 114857 h 134314"/>
              <a:gd name="connsiteX174" fmla="*/ 440847 w 847034"/>
              <a:gd name="connsiteY174" fmla="*/ 104317 h 134314"/>
              <a:gd name="connsiteX175" fmla="*/ 440847 w 847034"/>
              <a:gd name="connsiteY175" fmla="*/ 63914 h 134314"/>
              <a:gd name="connsiteX176" fmla="*/ 427740 w 847034"/>
              <a:gd name="connsiteY176" fmla="*/ 63914 h 134314"/>
              <a:gd name="connsiteX177" fmla="*/ 427740 w 847034"/>
              <a:gd name="connsiteY177" fmla="*/ 45537 h 134314"/>
              <a:gd name="connsiteX178" fmla="*/ 459089 w 847034"/>
              <a:gd name="connsiteY178" fmla="*/ 45537 h 134314"/>
              <a:gd name="connsiteX179" fmla="*/ 459089 w 847034"/>
              <a:gd name="connsiteY179" fmla="*/ 94588 h 134314"/>
              <a:gd name="connsiteX180" fmla="*/ 471656 w 847034"/>
              <a:gd name="connsiteY180" fmla="*/ 81886 h 134314"/>
              <a:gd name="connsiteX181" fmla="*/ 626982 w 847034"/>
              <a:gd name="connsiteY181" fmla="*/ 0 h 134314"/>
              <a:gd name="connsiteX182" fmla="*/ 647521 w 847034"/>
              <a:gd name="connsiteY182" fmla="*/ 0 h 134314"/>
              <a:gd name="connsiteX183" fmla="*/ 647521 w 847034"/>
              <a:gd name="connsiteY183" fmla="*/ 17566 h 134314"/>
              <a:gd name="connsiteX184" fmla="*/ 696031 w 847034"/>
              <a:gd name="connsiteY184" fmla="*/ 17566 h 134314"/>
              <a:gd name="connsiteX185" fmla="*/ 696031 w 847034"/>
              <a:gd name="connsiteY185" fmla="*/ 107290 h 134314"/>
              <a:gd name="connsiteX186" fmla="*/ 677114 w 847034"/>
              <a:gd name="connsiteY186" fmla="*/ 107290 h 134314"/>
              <a:gd name="connsiteX187" fmla="*/ 677114 w 847034"/>
              <a:gd name="connsiteY187" fmla="*/ 101074 h 134314"/>
              <a:gd name="connsiteX188" fmla="*/ 647521 w 847034"/>
              <a:gd name="connsiteY188" fmla="*/ 101074 h 134314"/>
              <a:gd name="connsiteX189" fmla="*/ 647521 w 847034"/>
              <a:gd name="connsiteY189" fmla="*/ 133909 h 134314"/>
              <a:gd name="connsiteX190" fmla="*/ 626982 w 847034"/>
              <a:gd name="connsiteY190" fmla="*/ 133909 h 134314"/>
              <a:gd name="connsiteX191" fmla="*/ 626982 w 847034"/>
              <a:gd name="connsiteY191" fmla="*/ 101074 h 134314"/>
              <a:gd name="connsiteX192" fmla="*/ 597390 w 847034"/>
              <a:gd name="connsiteY192" fmla="*/ 101074 h 134314"/>
              <a:gd name="connsiteX193" fmla="*/ 597390 w 847034"/>
              <a:gd name="connsiteY193" fmla="*/ 107290 h 134314"/>
              <a:gd name="connsiteX194" fmla="*/ 578472 w 847034"/>
              <a:gd name="connsiteY194" fmla="*/ 107290 h 134314"/>
              <a:gd name="connsiteX195" fmla="*/ 578472 w 847034"/>
              <a:gd name="connsiteY195" fmla="*/ 17566 h 134314"/>
              <a:gd name="connsiteX196" fmla="*/ 626982 w 847034"/>
              <a:gd name="connsiteY196" fmla="*/ 17566 h 134314"/>
              <a:gd name="connsiteX197" fmla="*/ 677114 w 847034"/>
              <a:gd name="connsiteY197" fmla="*/ 35133 h 134314"/>
              <a:gd name="connsiteX198" fmla="*/ 647521 w 847034"/>
              <a:gd name="connsiteY198" fmla="*/ 35133 h 134314"/>
              <a:gd name="connsiteX199" fmla="*/ 647521 w 847034"/>
              <a:gd name="connsiteY199" fmla="*/ 50537 h 134314"/>
              <a:gd name="connsiteX200" fmla="*/ 677114 w 847034"/>
              <a:gd name="connsiteY200" fmla="*/ 50537 h 134314"/>
              <a:gd name="connsiteX201" fmla="*/ 597390 w 847034"/>
              <a:gd name="connsiteY201" fmla="*/ 50537 h 134314"/>
              <a:gd name="connsiteX202" fmla="*/ 626982 w 847034"/>
              <a:gd name="connsiteY202" fmla="*/ 50537 h 134314"/>
              <a:gd name="connsiteX203" fmla="*/ 626982 w 847034"/>
              <a:gd name="connsiteY203" fmla="*/ 35133 h 134314"/>
              <a:gd name="connsiteX204" fmla="*/ 597390 w 847034"/>
              <a:gd name="connsiteY204" fmla="*/ 35133 h 134314"/>
              <a:gd name="connsiteX205" fmla="*/ 597390 w 847034"/>
              <a:gd name="connsiteY205" fmla="*/ 83508 h 134314"/>
              <a:gd name="connsiteX206" fmla="*/ 626982 w 847034"/>
              <a:gd name="connsiteY206" fmla="*/ 83508 h 134314"/>
              <a:gd name="connsiteX207" fmla="*/ 626982 w 847034"/>
              <a:gd name="connsiteY207" fmla="*/ 68103 h 134314"/>
              <a:gd name="connsiteX208" fmla="*/ 597390 w 847034"/>
              <a:gd name="connsiteY208" fmla="*/ 68103 h 134314"/>
              <a:gd name="connsiteX209" fmla="*/ 647521 w 847034"/>
              <a:gd name="connsiteY209" fmla="*/ 83508 h 134314"/>
              <a:gd name="connsiteX210" fmla="*/ 677114 w 847034"/>
              <a:gd name="connsiteY210" fmla="*/ 83508 h 134314"/>
              <a:gd name="connsiteX211" fmla="*/ 677114 w 847034"/>
              <a:gd name="connsiteY211" fmla="*/ 68103 h 134314"/>
              <a:gd name="connsiteX212" fmla="*/ 647521 w 847034"/>
              <a:gd name="connsiteY212" fmla="*/ 68103 h 134314"/>
              <a:gd name="connsiteX213" fmla="*/ 746636 w 847034"/>
              <a:gd name="connsiteY213" fmla="*/ 46213 h 134314"/>
              <a:gd name="connsiteX214" fmla="*/ 786498 w 847034"/>
              <a:gd name="connsiteY214" fmla="*/ 46213 h 134314"/>
              <a:gd name="connsiteX215" fmla="*/ 786498 w 847034"/>
              <a:gd name="connsiteY215" fmla="*/ 40267 h 134314"/>
              <a:gd name="connsiteX216" fmla="*/ 754068 w 847034"/>
              <a:gd name="connsiteY216" fmla="*/ 40267 h 134314"/>
              <a:gd name="connsiteX217" fmla="*/ 754068 w 847034"/>
              <a:gd name="connsiteY217" fmla="*/ 28647 h 134314"/>
              <a:gd name="connsiteX218" fmla="*/ 786498 w 847034"/>
              <a:gd name="connsiteY218" fmla="*/ 28647 h 134314"/>
              <a:gd name="connsiteX219" fmla="*/ 786498 w 847034"/>
              <a:gd name="connsiteY219" fmla="*/ 22701 h 134314"/>
              <a:gd name="connsiteX220" fmla="*/ 750960 w 847034"/>
              <a:gd name="connsiteY220" fmla="*/ 22701 h 134314"/>
              <a:gd name="connsiteX221" fmla="*/ 750960 w 847034"/>
              <a:gd name="connsiteY221" fmla="*/ 11080 h 134314"/>
              <a:gd name="connsiteX222" fmla="*/ 786498 w 847034"/>
              <a:gd name="connsiteY222" fmla="*/ 11080 h 134314"/>
              <a:gd name="connsiteX223" fmla="*/ 786498 w 847034"/>
              <a:gd name="connsiteY223" fmla="*/ 270 h 134314"/>
              <a:gd name="connsiteX224" fmla="*/ 805821 w 847034"/>
              <a:gd name="connsiteY224" fmla="*/ 270 h 134314"/>
              <a:gd name="connsiteX225" fmla="*/ 805821 w 847034"/>
              <a:gd name="connsiteY225" fmla="*/ 11080 h 134314"/>
              <a:gd name="connsiteX226" fmla="*/ 843791 w 847034"/>
              <a:gd name="connsiteY226" fmla="*/ 11080 h 134314"/>
              <a:gd name="connsiteX227" fmla="*/ 843791 w 847034"/>
              <a:gd name="connsiteY227" fmla="*/ 22701 h 134314"/>
              <a:gd name="connsiteX228" fmla="*/ 805821 w 847034"/>
              <a:gd name="connsiteY228" fmla="*/ 22701 h 134314"/>
              <a:gd name="connsiteX229" fmla="*/ 805821 w 847034"/>
              <a:gd name="connsiteY229" fmla="*/ 28647 h 134314"/>
              <a:gd name="connsiteX230" fmla="*/ 840143 w 847034"/>
              <a:gd name="connsiteY230" fmla="*/ 28647 h 134314"/>
              <a:gd name="connsiteX231" fmla="*/ 840143 w 847034"/>
              <a:gd name="connsiteY231" fmla="*/ 40267 h 134314"/>
              <a:gd name="connsiteX232" fmla="*/ 805821 w 847034"/>
              <a:gd name="connsiteY232" fmla="*/ 40267 h 134314"/>
              <a:gd name="connsiteX233" fmla="*/ 805821 w 847034"/>
              <a:gd name="connsiteY233" fmla="*/ 46213 h 134314"/>
              <a:gd name="connsiteX234" fmla="*/ 847034 w 847034"/>
              <a:gd name="connsiteY234" fmla="*/ 46213 h 134314"/>
              <a:gd name="connsiteX235" fmla="*/ 847034 w 847034"/>
              <a:gd name="connsiteY235" fmla="*/ 57834 h 134314"/>
              <a:gd name="connsiteX236" fmla="*/ 746636 w 847034"/>
              <a:gd name="connsiteY236" fmla="*/ 57834 h 134314"/>
              <a:gd name="connsiteX237" fmla="*/ 730961 w 847034"/>
              <a:gd name="connsiteY237" fmla="*/ 1757 h 134314"/>
              <a:gd name="connsiteX238" fmla="*/ 748393 w 847034"/>
              <a:gd name="connsiteY238" fmla="*/ 26485 h 134314"/>
              <a:gd name="connsiteX239" fmla="*/ 732583 w 847034"/>
              <a:gd name="connsiteY239" fmla="*/ 35943 h 134314"/>
              <a:gd name="connsiteX240" fmla="*/ 716368 w 847034"/>
              <a:gd name="connsiteY240" fmla="*/ 10270 h 134314"/>
              <a:gd name="connsiteX241" fmla="*/ 750825 w 847034"/>
              <a:gd name="connsiteY241" fmla="*/ 92426 h 134314"/>
              <a:gd name="connsiteX242" fmla="*/ 752446 w 847034"/>
              <a:gd name="connsiteY242" fmla="*/ 113235 h 134314"/>
              <a:gd name="connsiteX243" fmla="*/ 730016 w 847034"/>
              <a:gd name="connsiteY243" fmla="*/ 132423 h 134314"/>
              <a:gd name="connsiteX244" fmla="*/ 720287 w 847034"/>
              <a:gd name="connsiteY244" fmla="*/ 119181 h 134314"/>
              <a:gd name="connsiteX245" fmla="*/ 723935 w 847034"/>
              <a:gd name="connsiteY245" fmla="*/ 107830 h 134314"/>
              <a:gd name="connsiteX246" fmla="*/ 723935 w 847034"/>
              <a:gd name="connsiteY246" fmla="*/ 64049 h 134314"/>
              <a:gd name="connsiteX247" fmla="*/ 712855 w 847034"/>
              <a:gd name="connsiteY247" fmla="*/ 64049 h 134314"/>
              <a:gd name="connsiteX248" fmla="*/ 712855 w 847034"/>
              <a:gd name="connsiteY248" fmla="*/ 46483 h 134314"/>
              <a:gd name="connsiteX249" fmla="*/ 740961 w 847034"/>
              <a:gd name="connsiteY249" fmla="*/ 46483 h 134314"/>
              <a:gd name="connsiteX250" fmla="*/ 740961 w 847034"/>
              <a:gd name="connsiteY250" fmla="*/ 99587 h 134314"/>
              <a:gd name="connsiteX251" fmla="*/ 750825 w 847034"/>
              <a:gd name="connsiteY251" fmla="*/ 92426 h 134314"/>
              <a:gd name="connsiteX252" fmla="*/ 774472 w 847034"/>
              <a:gd name="connsiteY252" fmla="*/ 132963 h 134314"/>
              <a:gd name="connsiteX253" fmla="*/ 756365 w 847034"/>
              <a:gd name="connsiteY253" fmla="*/ 132963 h 134314"/>
              <a:gd name="connsiteX254" fmla="*/ 756365 w 847034"/>
              <a:gd name="connsiteY254" fmla="*/ 62968 h 134314"/>
              <a:gd name="connsiteX255" fmla="*/ 837035 w 847034"/>
              <a:gd name="connsiteY255" fmla="*/ 62968 h 134314"/>
              <a:gd name="connsiteX256" fmla="*/ 837035 w 847034"/>
              <a:gd name="connsiteY256" fmla="*/ 114316 h 134314"/>
              <a:gd name="connsiteX257" fmla="*/ 833319 w 847034"/>
              <a:gd name="connsiteY257" fmla="*/ 127153 h 134314"/>
              <a:gd name="connsiteX258" fmla="*/ 822745 w 847034"/>
              <a:gd name="connsiteY258" fmla="*/ 132220 h 134314"/>
              <a:gd name="connsiteX259" fmla="*/ 794876 w 847034"/>
              <a:gd name="connsiteY259" fmla="*/ 132963 h 134314"/>
              <a:gd name="connsiteX260" fmla="*/ 790822 w 847034"/>
              <a:gd name="connsiteY260" fmla="*/ 118640 h 134314"/>
              <a:gd name="connsiteX261" fmla="*/ 811361 w 847034"/>
              <a:gd name="connsiteY261" fmla="*/ 119451 h 134314"/>
              <a:gd name="connsiteX262" fmla="*/ 818928 w 847034"/>
              <a:gd name="connsiteY262" fmla="*/ 112830 h 134314"/>
              <a:gd name="connsiteX263" fmla="*/ 818928 w 847034"/>
              <a:gd name="connsiteY263" fmla="*/ 111073 h 134314"/>
              <a:gd name="connsiteX264" fmla="*/ 774472 w 847034"/>
              <a:gd name="connsiteY264" fmla="*/ 111073 h 134314"/>
              <a:gd name="connsiteX265" fmla="*/ 818928 w 847034"/>
              <a:gd name="connsiteY265" fmla="*/ 75670 h 134314"/>
              <a:gd name="connsiteX266" fmla="*/ 774472 w 847034"/>
              <a:gd name="connsiteY266" fmla="*/ 75670 h 134314"/>
              <a:gd name="connsiteX267" fmla="*/ 774472 w 847034"/>
              <a:gd name="connsiteY267" fmla="*/ 82156 h 134314"/>
              <a:gd name="connsiteX268" fmla="*/ 818928 w 847034"/>
              <a:gd name="connsiteY268" fmla="*/ 82156 h 134314"/>
              <a:gd name="connsiteX269" fmla="*/ 774472 w 847034"/>
              <a:gd name="connsiteY269" fmla="*/ 99858 h 134314"/>
              <a:gd name="connsiteX270" fmla="*/ 818928 w 847034"/>
              <a:gd name="connsiteY270" fmla="*/ 99858 h 134314"/>
              <a:gd name="connsiteX271" fmla="*/ 818928 w 847034"/>
              <a:gd name="connsiteY271" fmla="*/ 93372 h 134314"/>
              <a:gd name="connsiteX272" fmla="*/ 774472 w 847034"/>
              <a:gd name="connsiteY272" fmla="*/ 93372 h 13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Lst>
            <a:rect l="l" t="t" r="r" b="b"/>
            <a:pathLst>
              <a:path w="847034" h="134314">
                <a:moveTo>
                  <a:pt x="114586" y="82021"/>
                </a:moveTo>
                <a:cubicBezTo>
                  <a:pt x="122333" y="84633"/>
                  <a:pt x="128910" y="86705"/>
                  <a:pt x="134315" y="88237"/>
                </a:cubicBezTo>
                <a:cubicBezTo>
                  <a:pt x="131972" y="109226"/>
                  <a:pt x="128943" y="121681"/>
                  <a:pt x="125228" y="125599"/>
                </a:cubicBezTo>
                <a:cubicBezTo>
                  <a:pt x="121511" y="129518"/>
                  <a:pt x="115622" y="131477"/>
                  <a:pt x="107560" y="131477"/>
                </a:cubicBezTo>
                <a:lnTo>
                  <a:pt x="94453" y="131477"/>
                </a:lnTo>
                <a:cubicBezTo>
                  <a:pt x="79949" y="131477"/>
                  <a:pt x="72698" y="124090"/>
                  <a:pt x="72698" y="109317"/>
                </a:cubicBezTo>
                <a:lnTo>
                  <a:pt x="72698" y="71211"/>
                </a:lnTo>
                <a:lnTo>
                  <a:pt x="56685" y="71211"/>
                </a:lnTo>
                <a:cubicBezTo>
                  <a:pt x="56640" y="103191"/>
                  <a:pt x="42654" y="124090"/>
                  <a:pt x="14729" y="133909"/>
                </a:cubicBezTo>
                <a:cubicBezTo>
                  <a:pt x="9594" y="127423"/>
                  <a:pt x="4684" y="122063"/>
                  <a:pt x="0" y="117829"/>
                </a:cubicBezTo>
                <a:cubicBezTo>
                  <a:pt x="24232" y="108641"/>
                  <a:pt x="36056" y="93101"/>
                  <a:pt x="35470" y="71211"/>
                </a:cubicBezTo>
                <a:lnTo>
                  <a:pt x="2297" y="71211"/>
                </a:lnTo>
                <a:lnTo>
                  <a:pt x="2297" y="52429"/>
                </a:lnTo>
                <a:lnTo>
                  <a:pt x="56618" y="52429"/>
                </a:lnTo>
                <a:lnTo>
                  <a:pt x="56618" y="405"/>
                </a:lnTo>
                <a:lnTo>
                  <a:pt x="77157" y="405"/>
                </a:lnTo>
                <a:lnTo>
                  <a:pt x="77157" y="52429"/>
                </a:lnTo>
                <a:lnTo>
                  <a:pt x="132558" y="52429"/>
                </a:lnTo>
                <a:lnTo>
                  <a:pt x="132558" y="71211"/>
                </a:lnTo>
                <a:lnTo>
                  <a:pt x="92696" y="71211"/>
                </a:lnTo>
                <a:lnTo>
                  <a:pt x="92696" y="105128"/>
                </a:lnTo>
                <a:cubicBezTo>
                  <a:pt x="92696" y="110893"/>
                  <a:pt x="95128" y="113776"/>
                  <a:pt x="99993" y="113776"/>
                </a:cubicBezTo>
                <a:lnTo>
                  <a:pt x="103236" y="113776"/>
                </a:lnTo>
                <a:cubicBezTo>
                  <a:pt x="106929" y="113776"/>
                  <a:pt x="109429" y="112199"/>
                  <a:pt x="110735" y="109046"/>
                </a:cubicBezTo>
                <a:cubicBezTo>
                  <a:pt x="112041" y="105893"/>
                  <a:pt x="113325" y="96885"/>
                  <a:pt x="114586" y="82021"/>
                </a:cubicBezTo>
                <a:close/>
                <a:moveTo>
                  <a:pt x="109857" y="7837"/>
                </a:moveTo>
                <a:lnTo>
                  <a:pt x="127018" y="20269"/>
                </a:lnTo>
                <a:cubicBezTo>
                  <a:pt x="115397" y="33781"/>
                  <a:pt x="106253" y="43646"/>
                  <a:pt x="99587" y="49861"/>
                </a:cubicBezTo>
                <a:lnTo>
                  <a:pt x="84724" y="37160"/>
                </a:lnTo>
                <a:cubicBezTo>
                  <a:pt x="92291" y="29863"/>
                  <a:pt x="100669" y="20089"/>
                  <a:pt x="109857" y="7837"/>
                </a:cubicBezTo>
                <a:close/>
                <a:moveTo>
                  <a:pt x="23242" y="7837"/>
                </a:moveTo>
                <a:cubicBezTo>
                  <a:pt x="34052" y="18737"/>
                  <a:pt x="42790" y="28106"/>
                  <a:pt x="49456" y="35943"/>
                </a:cubicBezTo>
                <a:lnTo>
                  <a:pt x="33106" y="48375"/>
                </a:lnTo>
                <a:cubicBezTo>
                  <a:pt x="24097" y="37024"/>
                  <a:pt x="15810" y="27340"/>
                  <a:pt x="8243" y="19323"/>
                </a:cubicBezTo>
                <a:close/>
                <a:moveTo>
                  <a:pt x="182487" y="38781"/>
                </a:moveTo>
                <a:lnTo>
                  <a:pt x="214917" y="38781"/>
                </a:lnTo>
                <a:cubicBezTo>
                  <a:pt x="215458" y="25584"/>
                  <a:pt x="215728" y="12927"/>
                  <a:pt x="215728" y="811"/>
                </a:cubicBezTo>
                <a:lnTo>
                  <a:pt x="234916" y="811"/>
                </a:lnTo>
                <a:cubicBezTo>
                  <a:pt x="234825" y="17972"/>
                  <a:pt x="234578" y="30628"/>
                  <a:pt x="234172" y="38781"/>
                </a:cubicBezTo>
                <a:lnTo>
                  <a:pt x="275588" y="38781"/>
                </a:lnTo>
                <a:lnTo>
                  <a:pt x="275588" y="56482"/>
                </a:lnTo>
                <a:lnTo>
                  <a:pt x="237483" y="56482"/>
                </a:lnTo>
                <a:cubicBezTo>
                  <a:pt x="244284" y="84273"/>
                  <a:pt x="257391" y="104182"/>
                  <a:pt x="276805" y="116208"/>
                </a:cubicBezTo>
                <a:cubicBezTo>
                  <a:pt x="271400" y="122243"/>
                  <a:pt x="266535" y="127919"/>
                  <a:pt x="262211" y="133234"/>
                </a:cubicBezTo>
                <a:cubicBezTo>
                  <a:pt x="245005" y="120217"/>
                  <a:pt x="233091" y="101569"/>
                  <a:pt x="226470" y="77292"/>
                </a:cubicBezTo>
                <a:cubicBezTo>
                  <a:pt x="220750" y="100218"/>
                  <a:pt x="208341" y="119225"/>
                  <a:pt x="189243" y="134315"/>
                </a:cubicBezTo>
                <a:cubicBezTo>
                  <a:pt x="185190" y="127468"/>
                  <a:pt x="181451" y="121613"/>
                  <a:pt x="178028" y="116748"/>
                </a:cubicBezTo>
                <a:cubicBezTo>
                  <a:pt x="198206" y="101029"/>
                  <a:pt x="210075" y="80940"/>
                  <a:pt x="213633" y="56482"/>
                </a:cubicBezTo>
                <a:lnTo>
                  <a:pt x="182487" y="56482"/>
                </a:lnTo>
                <a:close/>
                <a:moveTo>
                  <a:pt x="171677" y="946"/>
                </a:moveTo>
                <a:lnTo>
                  <a:pt x="189919" y="6891"/>
                </a:lnTo>
                <a:cubicBezTo>
                  <a:pt x="186090" y="18467"/>
                  <a:pt x="181586" y="29525"/>
                  <a:pt x="176406" y="40065"/>
                </a:cubicBezTo>
                <a:lnTo>
                  <a:pt x="176406" y="132558"/>
                </a:lnTo>
                <a:lnTo>
                  <a:pt x="158570" y="132558"/>
                </a:lnTo>
                <a:lnTo>
                  <a:pt x="158570" y="70400"/>
                </a:lnTo>
                <a:cubicBezTo>
                  <a:pt x="155101" y="75355"/>
                  <a:pt x="151453" y="80174"/>
                  <a:pt x="147625" y="84859"/>
                </a:cubicBezTo>
                <a:cubicBezTo>
                  <a:pt x="146273" y="76931"/>
                  <a:pt x="144697" y="68599"/>
                  <a:pt x="142895" y="59861"/>
                </a:cubicBezTo>
                <a:cubicBezTo>
                  <a:pt x="154246" y="45177"/>
                  <a:pt x="163840" y="25539"/>
                  <a:pt x="171677" y="946"/>
                </a:cubicBezTo>
                <a:close/>
                <a:moveTo>
                  <a:pt x="251266" y="5000"/>
                </a:moveTo>
                <a:cubicBezTo>
                  <a:pt x="257932" y="10314"/>
                  <a:pt x="264958" y="16575"/>
                  <a:pt x="272345" y="23782"/>
                </a:cubicBezTo>
                <a:lnTo>
                  <a:pt x="259373" y="36754"/>
                </a:lnTo>
                <a:cubicBezTo>
                  <a:pt x="252257" y="28827"/>
                  <a:pt x="245591" y="21980"/>
                  <a:pt x="239375" y="16215"/>
                </a:cubicBezTo>
                <a:close/>
                <a:moveTo>
                  <a:pt x="290925" y="133909"/>
                </a:moveTo>
                <a:cubicBezTo>
                  <a:pt x="289394" y="127694"/>
                  <a:pt x="287502" y="121433"/>
                  <a:pt x="285250" y="115127"/>
                </a:cubicBezTo>
                <a:cubicBezTo>
                  <a:pt x="289574" y="111343"/>
                  <a:pt x="293357" y="107155"/>
                  <a:pt x="296600" y="102560"/>
                </a:cubicBezTo>
                <a:cubicBezTo>
                  <a:pt x="292231" y="95669"/>
                  <a:pt x="288493" y="87156"/>
                  <a:pt x="285385" y="77022"/>
                </a:cubicBezTo>
                <a:lnTo>
                  <a:pt x="299303" y="70941"/>
                </a:lnTo>
                <a:cubicBezTo>
                  <a:pt x="301150" y="76616"/>
                  <a:pt x="303131" y="81638"/>
                  <a:pt x="305249" y="86007"/>
                </a:cubicBezTo>
                <a:cubicBezTo>
                  <a:pt x="307455" y="80152"/>
                  <a:pt x="309032" y="73823"/>
                  <a:pt x="309978" y="67022"/>
                </a:cubicBezTo>
                <a:lnTo>
                  <a:pt x="289709" y="67022"/>
                </a:lnTo>
                <a:lnTo>
                  <a:pt x="289709" y="49456"/>
                </a:lnTo>
                <a:lnTo>
                  <a:pt x="305384" y="27025"/>
                </a:lnTo>
                <a:lnTo>
                  <a:pt x="287007" y="27025"/>
                </a:lnTo>
                <a:lnTo>
                  <a:pt x="287007" y="10540"/>
                </a:lnTo>
                <a:lnTo>
                  <a:pt x="326193" y="10540"/>
                </a:lnTo>
                <a:lnTo>
                  <a:pt x="326193" y="26079"/>
                </a:lnTo>
                <a:lnTo>
                  <a:pt x="308356" y="50537"/>
                </a:lnTo>
                <a:lnTo>
                  <a:pt x="326463" y="50537"/>
                </a:lnTo>
                <a:lnTo>
                  <a:pt x="326463" y="67292"/>
                </a:lnTo>
                <a:cubicBezTo>
                  <a:pt x="324526" y="80174"/>
                  <a:pt x="321126" y="91705"/>
                  <a:pt x="316261" y="101885"/>
                </a:cubicBezTo>
                <a:cubicBezTo>
                  <a:pt x="324414" y="109632"/>
                  <a:pt x="338444" y="113505"/>
                  <a:pt x="358353" y="113505"/>
                </a:cubicBezTo>
                <a:lnTo>
                  <a:pt x="358353" y="104993"/>
                </a:lnTo>
                <a:lnTo>
                  <a:pt x="328085" y="104993"/>
                </a:lnTo>
                <a:lnTo>
                  <a:pt x="328085" y="92696"/>
                </a:lnTo>
                <a:lnTo>
                  <a:pt x="358353" y="92696"/>
                </a:lnTo>
                <a:lnTo>
                  <a:pt x="358353" y="85399"/>
                </a:lnTo>
                <a:lnTo>
                  <a:pt x="332679" y="85399"/>
                </a:lnTo>
                <a:lnTo>
                  <a:pt x="332679" y="72968"/>
                </a:lnTo>
                <a:lnTo>
                  <a:pt x="358353" y="72968"/>
                </a:lnTo>
                <a:lnTo>
                  <a:pt x="358353" y="65806"/>
                </a:lnTo>
                <a:lnTo>
                  <a:pt x="334571" y="65806"/>
                </a:lnTo>
                <a:lnTo>
                  <a:pt x="334571" y="54050"/>
                </a:lnTo>
                <a:lnTo>
                  <a:pt x="358353" y="54050"/>
                </a:lnTo>
                <a:lnTo>
                  <a:pt x="358353" y="46213"/>
                </a:lnTo>
                <a:lnTo>
                  <a:pt x="327544" y="46213"/>
                </a:lnTo>
                <a:lnTo>
                  <a:pt x="327544" y="32430"/>
                </a:lnTo>
                <a:lnTo>
                  <a:pt x="358353" y="32430"/>
                </a:lnTo>
                <a:lnTo>
                  <a:pt x="358353" y="24593"/>
                </a:lnTo>
                <a:lnTo>
                  <a:pt x="334571" y="24593"/>
                </a:lnTo>
                <a:lnTo>
                  <a:pt x="334571" y="11351"/>
                </a:lnTo>
                <a:lnTo>
                  <a:pt x="358353" y="11351"/>
                </a:lnTo>
                <a:lnTo>
                  <a:pt x="358353" y="541"/>
                </a:lnTo>
                <a:lnTo>
                  <a:pt x="375649" y="541"/>
                </a:lnTo>
                <a:lnTo>
                  <a:pt x="375649" y="11351"/>
                </a:lnTo>
                <a:lnTo>
                  <a:pt x="409971" y="11351"/>
                </a:lnTo>
                <a:lnTo>
                  <a:pt x="409971" y="32430"/>
                </a:lnTo>
                <a:lnTo>
                  <a:pt x="418213" y="32430"/>
                </a:lnTo>
                <a:lnTo>
                  <a:pt x="418213" y="46213"/>
                </a:lnTo>
                <a:lnTo>
                  <a:pt x="409971" y="46213"/>
                </a:lnTo>
                <a:lnTo>
                  <a:pt x="409971" y="65806"/>
                </a:lnTo>
                <a:lnTo>
                  <a:pt x="375649" y="65806"/>
                </a:lnTo>
                <a:lnTo>
                  <a:pt x="375649" y="72968"/>
                </a:lnTo>
                <a:lnTo>
                  <a:pt x="409971" y="72968"/>
                </a:lnTo>
                <a:lnTo>
                  <a:pt x="409971" y="85399"/>
                </a:lnTo>
                <a:lnTo>
                  <a:pt x="375649" y="85399"/>
                </a:lnTo>
                <a:lnTo>
                  <a:pt x="375649" y="92696"/>
                </a:lnTo>
                <a:lnTo>
                  <a:pt x="414565" y="92696"/>
                </a:lnTo>
                <a:lnTo>
                  <a:pt x="414565" y="104993"/>
                </a:lnTo>
                <a:lnTo>
                  <a:pt x="375649" y="104993"/>
                </a:lnTo>
                <a:lnTo>
                  <a:pt x="375649" y="113438"/>
                </a:lnTo>
                <a:lnTo>
                  <a:pt x="419835" y="112830"/>
                </a:lnTo>
                <a:cubicBezTo>
                  <a:pt x="418213" y="118144"/>
                  <a:pt x="416727" y="123820"/>
                  <a:pt x="415376" y="129856"/>
                </a:cubicBezTo>
                <a:lnTo>
                  <a:pt x="359028" y="129856"/>
                </a:lnTo>
                <a:cubicBezTo>
                  <a:pt x="344209" y="129856"/>
                  <a:pt x="332837" y="128234"/>
                  <a:pt x="324909" y="124991"/>
                </a:cubicBezTo>
                <a:cubicBezTo>
                  <a:pt x="316982" y="121748"/>
                  <a:pt x="311374" y="118663"/>
                  <a:pt x="308086" y="115735"/>
                </a:cubicBezTo>
                <a:cubicBezTo>
                  <a:pt x="303266" y="122581"/>
                  <a:pt x="297546" y="128639"/>
                  <a:pt x="290925" y="133909"/>
                </a:cubicBezTo>
                <a:close/>
                <a:moveTo>
                  <a:pt x="394026" y="24593"/>
                </a:moveTo>
                <a:lnTo>
                  <a:pt x="375649" y="24593"/>
                </a:lnTo>
                <a:lnTo>
                  <a:pt x="375649" y="32430"/>
                </a:lnTo>
                <a:lnTo>
                  <a:pt x="394026" y="32430"/>
                </a:lnTo>
                <a:close/>
                <a:moveTo>
                  <a:pt x="375649" y="54050"/>
                </a:moveTo>
                <a:lnTo>
                  <a:pt x="394026" y="54050"/>
                </a:lnTo>
                <a:lnTo>
                  <a:pt x="394026" y="46213"/>
                </a:lnTo>
                <a:lnTo>
                  <a:pt x="375649" y="46213"/>
                </a:lnTo>
                <a:close/>
                <a:moveTo>
                  <a:pt x="449495" y="0"/>
                </a:moveTo>
                <a:cubicBezTo>
                  <a:pt x="456882" y="8828"/>
                  <a:pt x="463323" y="16891"/>
                  <a:pt x="468818" y="24187"/>
                </a:cubicBezTo>
                <a:lnTo>
                  <a:pt x="452062" y="35538"/>
                </a:lnTo>
                <a:cubicBezTo>
                  <a:pt x="445576" y="24818"/>
                  <a:pt x="439676" y="16305"/>
                  <a:pt x="434361" y="9999"/>
                </a:cubicBezTo>
                <a:close/>
                <a:moveTo>
                  <a:pt x="561514" y="32700"/>
                </a:moveTo>
                <a:cubicBezTo>
                  <a:pt x="559802" y="39997"/>
                  <a:pt x="558676" y="45537"/>
                  <a:pt x="558136" y="49321"/>
                </a:cubicBezTo>
                <a:cubicBezTo>
                  <a:pt x="549758" y="49501"/>
                  <a:pt x="543632" y="49591"/>
                  <a:pt x="539759" y="49591"/>
                </a:cubicBezTo>
                <a:cubicBezTo>
                  <a:pt x="529579" y="49591"/>
                  <a:pt x="524490" y="44771"/>
                  <a:pt x="524490" y="35133"/>
                </a:cubicBezTo>
                <a:lnTo>
                  <a:pt x="524490" y="21485"/>
                </a:lnTo>
                <a:lnTo>
                  <a:pt x="501383" y="21485"/>
                </a:lnTo>
                <a:cubicBezTo>
                  <a:pt x="501293" y="34322"/>
                  <a:pt x="495235" y="45808"/>
                  <a:pt x="483209" y="55942"/>
                </a:cubicBezTo>
                <a:lnTo>
                  <a:pt x="551650" y="55942"/>
                </a:lnTo>
                <a:lnTo>
                  <a:pt x="551650" y="71887"/>
                </a:lnTo>
                <a:cubicBezTo>
                  <a:pt x="545299" y="84408"/>
                  <a:pt x="537529" y="95151"/>
                  <a:pt x="528341" y="104114"/>
                </a:cubicBezTo>
                <a:cubicBezTo>
                  <a:pt x="538340" y="108844"/>
                  <a:pt x="549623" y="112199"/>
                  <a:pt x="562190" y="114181"/>
                </a:cubicBezTo>
                <a:cubicBezTo>
                  <a:pt x="558586" y="119676"/>
                  <a:pt x="555073" y="125982"/>
                  <a:pt x="551650" y="133099"/>
                </a:cubicBezTo>
                <a:cubicBezTo>
                  <a:pt x="537011" y="129630"/>
                  <a:pt x="523904" y="124270"/>
                  <a:pt x="512328" y="117019"/>
                </a:cubicBezTo>
                <a:cubicBezTo>
                  <a:pt x="500662" y="124766"/>
                  <a:pt x="487285" y="130441"/>
                  <a:pt x="472196" y="134044"/>
                </a:cubicBezTo>
                <a:cubicBezTo>
                  <a:pt x="469854" y="128369"/>
                  <a:pt x="466341" y="122468"/>
                  <a:pt x="461656" y="116343"/>
                </a:cubicBezTo>
                <a:cubicBezTo>
                  <a:pt x="474718" y="113505"/>
                  <a:pt x="486136" y="109609"/>
                  <a:pt x="495911" y="104655"/>
                </a:cubicBezTo>
                <a:cubicBezTo>
                  <a:pt x="488253" y="97673"/>
                  <a:pt x="481475" y="89588"/>
                  <a:pt x="475574" y="80400"/>
                </a:cubicBezTo>
                <a:lnTo>
                  <a:pt x="487398" y="72698"/>
                </a:lnTo>
                <a:lnTo>
                  <a:pt x="472872" y="72698"/>
                </a:lnTo>
                <a:lnTo>
                  <a:pt x="472872" y="55942"/>
                </a:lnTo>
                <a:lnTo>
                  <a:pt x="482128" y="55942"/>
                </a:lnTo>
                <a:cubicBezTo>
                  <a:pt x="478569" y="51843"/>
                  <a:pt x="473953" y="47068"/>
                  <a:pt x="468277" y="41619"/>
                </a:cubicBezTo>
                <a:cubicBezTo>
                  <a:pt x="478006" y="34772"/>
                  <a:pt x="482871" y="25494"/>
                  <a:pt x="482871" y="13783"/>
                </a:cubicBezTo>
                <a:lnTo>
                  <a:pt x="482871" y="5000"/>
                </a:lnTo>
                <a:lnTo>
                  <a:pt x="542732" y="5000"/>
                </a:lnTo>
                <a:lnTo>
                  <a:pt x="542732" y="26620"/>
                </a:lnTo>
                <a:cubicBezTo>
                  <a:pt x="542732" y="30088"/>
                  <a:pt x="543801" y="32025"/>
                  <a:pt x="545941" y="32430"/>
                </a:cubicBezTo>
                <a:cubicBezTo>
                  <a:pt x="548080" y="32835"/>
                  <a:pt x="553271" y="32925"/>
                  <a:pt x="561514" y="32700"/>
                </a:cubicBezTo>
                <a:close/>
                <a:moveTo>
                  <a:pt x="512126" y="94385"/>
                </a:moveTo>
                <a:cubicBezTo>
                  <a:pt x="519873" y="88169"/>
                  <a:pt x="525976" y="80940"/>
                  <a:pt x="530435" y="72698"/>
                </a:cubicBezTo>
                <a:lnTo>
                  <a:pt x="491519" y="72698"/>
                </a:lnTo>
                <a:cubicBezTo>
                  <a:pt x="497239" y="81165"/>
                  <a:pt x="504108" y="88394"/>
                  <a:pt x="512126" y="94385"/>
                </a:cubicBezTo>
                <a:close/>
                <a:moveTo>
                  <a:pt x="471656" y="81886"/>
                </a:moveTo>
                <a:cubicBezTo>
                  <a:pt x="472376" y="88732"/>
                  <a:pt x="473682" y="95624"/>
                  <a:pt x="475574" y="102560"/>
                </a:cubicBezTo>
                <a:cubicBezTo>
                  <a:pt x="462962" y="113731"/>
                  <a:pt x="453684" y="122649"/>
                  <a:pt x="447738" y="129315"/>
                </a:cubicBezTo>
                <a:lnTo>
                  <a:pt x="437874" y="114857"/>
                </a:lnTo>
                <a:cubicBezTo>
                  <a:pt x="439766" y="112334"/>
                  <a:pt x="440757" y="108821"/>
                  <a:pt x="440847" y="104317"/>
                </a:cubicBezTo>
                <a:lnTo>
                  <a:pt x="440847" y="63914"/>
                </a:lnTo>
                <a:lnTo>
                  <a:pt x="427740" y="63914"/>
                </a:lnTo>
                <a:lnTo>
                  <a:pt x="427740" y="45537"/>
                </a:lnTo>
                <a:lnTo>
                  <a:pt x="459089" y="45537"/>
                </a:lnTo>
                <a:lnTo>
                  <a:pt x="459089" y="94588"/>
                </a:lnTo>
                <a:cubicBezTo>
                  <a:pt x="461611" y="91885"/>
                  <a:pt x="465800" y="87651"/>
                  <a:pt x="471656" y="81886"/>
                </a:cubicBezTo>
                <a:close/>
                <a:moveTo>
                  <a:pt x="626982" y="0"/>
                </a:moveTo>
                <a:lnTo>
                  <a:pt x="647521" y="0"/>
                </a:lnTo>
                <a:lnTo>
                  <a:pt x="647521" y="17566"/>
                </a:lnTo>
                <a:lnTo>
                  <a:pt x="696031" y="17566"/>
                </a:lnTo>
                <a:lnTo>
                  <a:pt x="696031" y="107290"/>
                </a:lnTo>
                <a:lnTo>
                  <a:pt x="677114" y="107290"/>
                </a:lnTo>
                <a:lnTo>
                  <a:pt x="677114" y="101074"/>
                </a:lnTo>
                <a:lnTo>
                  <a:pt x="647521" y="101074"/>
                </a:lnTo>
                <a:lnTo>
                  <a:pt x="647521" y="133909"/>
                </a:lnTo>
                <a:lnTo>
                  <a:pt x="626982" y="133909"/>
                </a:lnTo>
                <a:lnTo>
                  <a:pt x="626982" y="101074"/>
                </a:lnTo>
                <a:lnTo>
                  <a:pt x="597390" y="101074"/>
                </a:lnTo>
                <a:lnTo>
                  <a:pt x="597390" y="107290"/>
                </a:lnTo>
                <a:lnTo>
                  <a:pt x="578472" y="107290"/>
                </a:lnTo>
                <a:lnTo>
                  <a:pt x="578472" y="17566"/>
                </a:lnTo>
                <a:lnTo>
                  <a:pt x="626982" y="17566"/>
                </a:lnTo>
                <a:close/>
                <a:moveTo>
                  <a:pt x="677114" y="35133"/>
                </a:moveTo>
                <a:lnTo>
                  <a:pt x="647521" y="35133"/>
                </a:lnTo>
                <a:lnTo>
                  <a:pt x="647521" y="50537"/>
                </a:lnTo>
                <a:lnTo>
                  <a:pt x="677114" y="50537"/>
                </a:lnTo>
                <a:close/>
                <a:moveTo>
                  <a:pt x="597390" y="50537"/>
                </a:moveTo>
                <a:lnTo>
                  <a:pt x="626982" y="50537"/>
                </a:lnTo>
                <a:lnTo>
                  <a:pt x="626982" y="35133"/>
                </a:lnTo>
                <a:lnTo>
                  <a:pt x="597390" y="35133"/>
                </a:lnTo>
                <a:close/>
                <a:moveTo>
                  <a:pt x="597390" y="83508"/>
                </a:moveTo>
                <a:lnTo>
                  <a:pt x="626982" y="83508"/>
                </a:lnTo>
                <a:lnTo>
                  <a:pt x="626982" y="68103"/>
                </a:lnTo>
                <a:lnTo>
                  <a:pt x="597390" y="68103"/>
                </a:lnTo>
                <a:close/>
                <a:moveTo>
                  <a:pt x="647521" y="83508"/>
                </a:moveTo>
                <a:lnTo>
                  <a:pt x="677114" y="83508"/>
                </a:lnTo>
                <a:lnTo>
                  <a:pt x="677114" y="68103"/>
                </a:lnTo>
                <a:lnTo>
                  <a:pt x="647521" y="68103"/>
                </a:lnTo>
                <a:close/>
                <a:moveTo>
                  <a:pt x="746636" y="46213"/>
                </a:moveTo>
                <a:lnTo>
                  <a:pt x="786498" y="46213"/>
                </a:lnTo>
                <a:lnTo>
                  <a:pt x="786498" y="40267"/>
                </a:lnTo>
                <a:lnTo>
                  <a:pt x="754068" y="40267"/>
                </a:lnTo>
                <a:lnTo>
                  <a:pt x="754068" y="28647"/>
                </a:lnTo>
                <a:lnTo>
                  <a:pt x="786498" y="28647"/>
                </a:lnTo>
                <a:lnTo>
                  <a:pt x="786498" y="22701"/>
                </a:lnTo>
                <a:lnTo>
                  <a:pt x="750960" y="22701"/>
                </a:lnTo>
                <a:lnTo>
                  <a:pt x="750960" y="11080"/>
                </a:lnTo>
                <a:lnTo>
                  <a:pt x="786498" y="11080"/>
                </a:lnTo>
                <a:lnTo>
                  <a:pt x="786498" y="270"/>
                </a:lnTo>
                <a:lnTo>
                  <a:pt x="805821" y="270"/>
                </a:lnTo>
                <a:lnTo>
                  <a:pt x="805821" y="11080"/>
                </a:lnTo>
                <a:lnTo>
                  <a:pt x="843791" y="11080"/>
                </a:lnTo>
                <a:lnTo>
                  <a:pt x="843791" y="22701"/>
                </a:lnTo>
                <a:lnTo>
                  <a:pt x="805821" y="22701"/>
                </a:lnTo>
                <a:lnTo>
                  <a:pt x="805821" y="28647"/>
                </a:lnTo>
                <a:lnTo>
                  <a:pt x="840143" y="28647"/>
                </a:lnTo>
                <a:lnTo>
                  <a:pt x="840143" y="40267"/>
                </a:lnTo>
                <a:lnTo>
                  <a:pt x="805821" y="40267"/>
                </a:lnTo>
                <a:lnTo>
                  <a:pt x="805821" y="46213"/>
                </a:lnTo>
                <a:lnTo>
                  <a:pt x="847034" y="46213"/>
                </a:lnTo>
                <a:lnTo>
                  <a:pt x="847034" y="57834"/>
                </a:lnTo>
                <a:lnTo>
                  <a:pt x="746636" y="57834"/>
                </a:lnTo>
                <a:close/>
                <a:moveTo>
                  <a:pt x="730961" y="1757"/>
                </a:moveTo>
                <a:cubicBezTo>
                  <a:pt x="737177" y="9864"/>
                  <a:pt x="742987" y="18107"/>
                  <a:pt x="748393" y="26485"/>
                </a:cubicBezTo>
                <a:lnTo>
                  <a:pt x="732583" y="35943"/>
                </a:lnTo>
                <a:cubicBezTo>
                  <a:pt x="727448" y="26755"/>
                  <a:pt x="722043" y="18197"/>
                  <a:pt x="716368" y="10270"/>
                </a:cubicBezTo>
                <a:close/>
                <a:moveTo>
                  <a:pt x="750825" y="92426"/>
                </a:moveTo>
                <a:cubicBezTo>
                  <a:pt x="751185" y="100533"/>
                  <a:pt x="751726" y="107470"/>
                  <a:pt x="752446" y="113235"/>
                </a:cubicBezTo>
                <a:cubicBezTo>
                  <a:pt x="743078" y="119811"/>
                  <a:pt x="735600" y="126207"/>
                  <a:pt x="730016" y="132423"/>
                </a:cubicBezTo>
                <a:lnTo>
                  <a:pt x="720287" y="119181"/>
                </a:lnTo>
                <a:cubicBezTo>
                  <a:pt x="722719" y="116118"/>
                  <a:pt x="723935" y="112334"/>
                  <a:pt x="723935" y="107830"/>
                </a:cubicBezTo>
                <a:lnTo>
                  <a:pt x="723935" y="64049"/>
                </a:lnTo>
                <a:lnTo>
                  <a:pt x="712855" y="64049"/>
                </a:lnTo>
                <a:lnTo>
                  <a:pt x="712855" y="46483"/>
                </a:lnTo>
                <a:lnTo>
                  <a:pt x="740961" y="46483"/>
                </a:lnTo>
                <a:lnTo>
                  <a:pt x="740961" y="99587"/>
                </a:lnTo>
                <a:cubicBezTo>
                  <a:pt x="743663" y="97696"/>
                  <a:pt x="746951" y="95308"/>
                  <a:pt x="750825" y="92426"/>
                </a:cubicBezTo>
                <a:close/>
                <a:moveTo>
                  <a:pt x="774472" y="132963"/>
                </a:moveTo>
                <a:lnTo>
                  <a:pt x="756365" y="132963"/>
                </a:lnTo>
                <a:lnTo>
                  <a:pt x="756365" y="62968"/>
                </a:lnTo>
                <a:lnTo>
                  <a:pt x="837035" y="62968"/>
                </a:lnTo>
                <a:lnTo>
                  <a:pt x="837035" y="114316"/>
                </a:lnTo>
                <a:cubicBezTo>
                  <a:pt x="837035" y="119901"/>
                  <a:pt x="835796" y="124180"/>
                  <a:pt x="833319" y="127153"/>
                </a:cubicBezTo>
                <a:cubicBezTo>
                  <a:pt x="830842" y="130126"/>
                  <a:pt x="827317" y="131815"/>
                  <a:pt x="822745" y="132220"/>
                </a:cubicBezTo>
                <a:cubicBezTo>
                  <a:pt x="818174" y="132626"/>
                  <a:pt x="808884" y="132873"/>
                  <a:pt x="794876" y="132963"/>
                </a:cubicBezTo>
                <a:cubicBezTo>
                  <a:pt x="793885" y="128819"/>
                  <a:pt x="792533" y="124045"/>
                  <a:pt x="790822" y="118640"/>
                </a:cubicBezTo>
                <a:cubicBezTo>
                  <a:pt x="802263" y="119181"/>
                  <a:pt x="809109" y="119451"/>
                  <a:pt x="811361" y="119451"/>
                </a:cubicBezTo>
                <a:cubicBezTo>
                  <a:pt x="816406" y="119451"/>
                  <a:pt x="818928" y="117244"/>
                  <a:pt x="818928" y="112830"/>
                </a:cubicBezTo>
                <a:lnTo>
                  <a:pt x="818928" y="111073"/>
                </a:lnTo>
                <a:lnTo>
                  <a:pt x="774472" y="111073"/>
                </a:lnTo>
                <a:close/>
                <a:moveTo>
                  <a:pt x="818928" y="75670"/>
                </a:moveTo>
                <a:lnTo>
                  <a:pt x="774472" y="75670"/>
                </a:lnTo>
                <a:lnTo>
                  <a:pt x="774472" y="82156"/>
                </a:lnTo>
                <a:lnTo>
                  <a:pt x="818928" y="82156"/>
                </a:lnTo>
                <a:close/>
                <a:moveTo>
                  <a:pt x="774472" y="99858"/>
                </a:moveTo>
                <a:lnTo>
                  <a:pt x="818928" y="99858"/>
                </a:lnTo>
                <a:lnTo>
                  <a:pt x="818928" y="93372"/>
                </a:lnTo>
                <a:lnTo>
                  <a:pt x="774472" y="93372"/>
                </a:lnTo>
                <a:close/>
              </a:path>
            </a:pathLst>
          </a:custGeom>
          <a:solidFill>
            <a:srgbClr val="000000"/>
          </a:solidFill>
          <a:ln w="12030" cap="flat">
            <a:noFill/>
            <a:prstDash val="solid"/>
            <a:miter/>
          </a:ln>
        </p:spPr>
        <p:txBody>
          <a:bodyPr rtlCol="0" anchor="ctr"/>
          <a:lstStyle/>
          <a:p>
            <a:endParaRPr lang="zh-CN" altLang="en-US"/>
          </a:p>
        </p:txBody>
      </p:sp>
      <p:sp>
        <p:nvSpPr>
          <p:cNvPr id="200" name="任意多边形: 形状 199">
            <a:extLst>
              <a:ext uri="{FF2B5EF4-FFF2-40B4-BE49-F238E27FC236}">
                <a16:creationId xmlns:a16="http://schemas.microsoft.com/office/drawing/2014/main" id="{B8AD2E5C-EA74-426D-AA40-E6D4BEA2742C}"/>
              </a:ext>
            </a:extLst>
          </p:cNvPr>
          <p:cNvSpPr/>
          <p:nvPr/>
        </p:nvSpPr>
        <p:spPr>
          <a:xfrm>
            <a:off x="3179765" y="3216983"/>
            <a:ext cx="120320" cy="541441"/>
          </a:xfrm>
          <a:custGeom>
            <a:avLst/>
            <a:gdLst>
              <a:gd name="connsiteX0" fmla="*/ 120320 w 120320"/>
              <a:gd name="connsiteY0" fmla="*/ 541442 h 541441"/>
              <a:gd name="connsiteX1" fmla="*/ 0 w 120320"/>
              <a:gd name="connsiteY1" fmla="*/ 0 h 541441"/>
            </a:gdLst>
            <a:ahLst/>
            <a:cxnLst>
              <a:cxn ang="0">
                <a:pos x="connsiteX0" y="connsiteY0"/>
              </a:cxn>
              <a:cxn ang="0">
                <a:pos x="connsiteX1" y="connsiteY1"/>
              </a:cxn>
            </a:cxnLst>
            <a:rect l="l" t="t" r="r" b="b"/>
            <a:pathLst>
              <a:path w="120320" h="541441">
                <a:moveTo>
                  <a:pt x="120320" y="541442"/>
                </a:moveTo>
                <a:cubicBezTo>
                  <a:pt x="93582" y="180481"/>
                  <a:pt x="53476" y="0"/>
                  <a:pt x="0" y="0"/>
                </a:cubicBezTo>
              </a:path>
            </a:pathLst>
          </a:custGeom>
          <a:noFill/>
          <a:ln w="12030" cap="flat">
            <a:solidFill>
              <a:srgbClr val="038003"/>
            </a:solidFill>
            <a:prstDash val="solid"/>
            <a:miter/>
          </a:ln>
        </p:spPr>
        <p:txBody>
          <a:bodyPr rtlCol="0" anchor="ctr"/>
          <a:lstStyle/>
          <a:p>
            <a:endParaRPr lang="zh-CN" altLang="en-US"/>
          </a:p>
        </p:txBody>
      </p:sp>
      <p:sp>
        <p:nvSpPr>
          <p:cNvPr id="201" name="任意多边形: 形状 200">
            <a:extLst>
              <a:ext uri="{FF2B5EF4-FFF2-40B4-BE49-F238E27FC236}">
                <a16:creationId xmlns:a16="http://schemas.microsoft.com/office/drawing/2014/main" id="{B8FB1F42-62F0-4C43-86B8-7ABA38460D5D}"/>
              </a:ext>
            </a:extLst>
          </p:cNvPr>
          <p:cNvSpPr/>
          <p:nvPr/>
        </p:nvSpPr>
        <p:spPr>
          <a:xfrm>
            <a:off x="3179765" y="3758425"/>
            <a:ext cx="120320" cy="12032"/>
          </a:xfrm>
          <a:custGeom>
            <a:avLst/>
            <a:gdLst>
              <a:gd name="connsiteX0" fmla="*/ 120320 w 120320"/>
              <a:gd name="connsiteY0" fmla="*/ 0 h 12032"/>
              <a:gd name="connsiteX1" fmla="*/ 0 w 120320"/>
              <a:gd name="connsiteY1" fmla="*/ 0 h 12032"/>
            </a:gdLst>
            <a:ahLst/>
            <a:cxnLst>
              <a:cxn ang="0">
                <a:pos x="connsiteX0" y="connsiteY0"/>
              </a:cxn>
              <a:cxn ang="0">
                <a:pos x="connsiteX1" y="connsiteY1"/>
              </a:cxn>
            </a:cxnLst>
            <a:rect l="l" t="t" r="r" b="b"/>
            <a:pathLst>
              <a:path w="120320" h="12032">
                <a:moveTo>
                  <a:pt x="120320" y="0"/>
                </a:moveTo>
                <a:cubicBezTo>
                  <a:pt x="93582" y="0"/>
                  <a:pt x="53476" y="0"/>
                  <a:pt x="0" y="0"/>
                </a:cubicBezTo>
              </a:path>
            </a:pathLst>
          </a:custGeom>
          <a:noFill/>
          <a:ln w="12030" cap="flat">
            <a:solidFill>
              <a:srgbClr val="038003"/>
            </a:solidFill>
            <a:prstDash val="solid"/>
            <a:miter/>
          </a:ln>
        </p:spPr>
        <p:txBody>
          <a:bodyPr rtlCol="0" anchor="ctr"/>
          <a:lstStyle/>
          <a:p>
            <a:endParaRPr lang="zh-CN" altLang="en-US"/>
          </a:p>
        </p:txBody>
      </p:sp>
      <p:sp>
        <p:nvSpPr>
          <p:cNvPr id="202" name="任意多边形: 形状 201">
            <a:extLst>
              <a:ext uri="{FF2B5EF4-FFF2-40B4-BE49-F238E27FC236}">
                <a16:creationId xmlns:a16="http://schemas.microsoft.com/office/drawing/2014/main" id="{9099FDBB-4E98-4617-8956-0B2B5FCCB991}"/>
              </a:ext>
            </a:extLst>
          </p:cNvPr>
          <p:cNvSpPr/>
          <p:nvPr/>
        </p:nvSpPr>
        <p:spPr>
          <a:xfrm>
            <a:off x="3179765" y="3758425"/>
            <a:ext cx="120320" cy="541441"/>
          </a:xfrm>
          <a:custGeom>
            <a:avLst/>
            <a:gdLst>
              <a:gd name="connsiteX0" fmla="*/ 120320 w 120320"/>
              <a:gd name="connsiteY0" fmla="*/ 0 h 541441"/>
              <a:gd name="connsiteX1" fmla="*/ 0 w 120320"/>
              <a:gd name="connsiteY1" fmla="*/ 541442 h 541441"/>
            </a:gdLst>
            <a:ahLst/>
            <a:cxnLst>
              <a:cxn ang="0">
                <a:pos x="connsiteX0" y="connsiteY0"/>
              </a:cxn>
              <a:cxn ang="0">
                <a:pos x="connsiteX1" y="connsiteY1"/>
              </a:cxn>
            </a:cxnLst>
            <a:rect l="l" t="t" r="r" b="b"/>
            <a:pathLst>
              <a:path w="120320" h="541441">
                <a:moveTo>
                  <a:pt x="120320" y="0"/>
                </a:moveTo>
                <a:cubicBezTo>
                  <a:pt x="93582" y="360961"/>
                  <a:pt x="53476" y="541442"/>
                  <a:pt x="0" y="541442"/>
                </a:cubicBezTo>
              </a:path>
            </a:pathLst>
          </a:custGeom>
          <a:noFill/>
          <a:ln w="12030" cap="flat">
            <a:solidFill>
              <a:srgbClr val="038003"/>
            </a:solidFill>
            <a:prstDash val="solid"/>
            <a:miter/>
          </a:ln>
        </p:spPr>
        <p:txBody>
          <a:bodyPr rtlCol="0" anchor="ctr"/>
          <a:lstStyle/>
          <a:p>
            <a:endParaRPr lang="zh-CN" altLang="en-US"/>
          </a:p>
        </p:txBody>
      </p:sp>
      <p:sp>
        <p:nvSpPr>
          <p:cNvPr id="203" name="任意多边形: 形状 202">
            <a:extLst>
              <a:ext uri="{FF2B5EF4-FFF2-40B4-BE49-F238E27FC236}">
                <a16:creationId xmlns:a16="http://schemas.microsoft.com/office/drawing/2014/main" id="{F980AA5C-7D68-4FE7-BF1C-61DC3876CFF1}"/>
              </a:ext>
            </a:extLst>
          </p:cNvPr>
          <p:cNvSpPr/>
          <p:nvPr/>
        </p:nvSpPr>
        <p:spPr>
          <a:xfrm>
            <a:off x="3300086" y="3758425"/>
            <a:ext cx="156416" cy="12032"/>
          </a:xfrm>
          <a:custGeom>
            <a:avLst/>
            <a:gdLst>
              <a:gd name="connsiteX0" fmla="*/ 156417 w 156416"/>
              <a:gd name="connsiteY0" fmla="*/ 0 h 12032"/>
              <a:gd name="connsiteX1" fmla="*/ 0 w 156416"/>
              <a:gd name="connsiteY1" fmla="*/ 0 h 12032"/>
            </a:gdLst>
            <a:ahLst/>
            <a:cxnLst>
              <a:cxn ang="0">
                <a:pos x="connsiteX0" y="connsiteY0"/>
              </a:cxn>
              <a:cxn ang="0">
                <a:pos x="connsiteX1" y="connsiteY1"/>
              </a:cxn>
            </a:cxnLst>
            <a:rect l="l" t="t" r="r" b="b"/>
            <a:pathLst>
              <a:path w="156416" h="12032">
                <a:moveTo>
                  <a:pt x="156417" y="0"/>
                </a:moveTo>
                <a:lnTo>
                  <a:pt x="0" y="0"/>
                </a:lnTo>
              </a:path>
            </a:pathLst>
          </a:custGeom>
          <a:noFill/>
          <a:ln w="12030" cap="flat">
            <a:solidFill>
              <a:srgbClr val="038003"/>
            </a:solidFill>
            <a:prstDash val="solid"/>
            <a:miter/>
          </a:ln>
        </p:spPr>
        <p:txBody>
          <a:bodyPr rtlCol="0" anchor="ctr"/>
          <a:lstStyle/>
          <a:p>
            <a:endParaRPr lang="zh-CN" altLang="en-US"/>
          </a:p>
        </p:txBody>
      </p:sp>
      <p:sp>
        <p:nvSpPr>
          <p:cNvPr id="204" name="任意多边形: 形状 203">
            <a:extLst>
              <a:ext uri="{FF2B5EF4-FFF2-40B4-BE49-F238E27FC236}">
                <a16:creationId xmlns:a16="http://schemas.microsoft.com/office/drawing/2014/main" id="{57FC22B6-6430-4A9D-AA75-2331CD51E2CF}"/>
              </a:ext>
            </a:extLst>
          </p:cNvPr>
          <p:cNvSpPr/>
          <p:nvPr/>
        </p:nvSpPr>
        <p:spPr>
          <a:xfrm>
            <a:off x="3456502" y="3529816"/>
            <a:ext cx="1082883" cy="457217"/>
          </a:xfrm>
          <a:custGeom>
            <a:avLst/>
            <a:gdLst>
              <a:gd name="connsiteX0" fmla="*/ 60160 w 1082883"/>
              <a:gd name="connsiteY0" fmla="*/ 0 h 457217"/>
              <a:gd name="connsiteX1" fmla="*/ 0 w 1082883"/>
              <a:gd name="connsiteY1" fmla="*/ 60160 h 457217"/>
              <a:gd name="connsiteX2" fmla="*/ 0 w 1082883"/>
              <a:gd name="connsiteY2" fmla="*/ 397057 h 457217"/>
              <a:gd name="connsiteX3" fmla="*/ 60160 w 1082883"/>
              <a:gd name="connsiteY3" fmla="*/ 457218 h 457217"/>
              <a:gd name="connsiteX4" fmla="*/ 1022724 w 1082883"/>
              <a:gd name="connsiteY4" fmla="*/ 457218 h 457217"/>
              <a:gd name="connsiteX5" fmla="*/ 1082884 w 1082883"/>
              <a:gd name="connsiteY5" fmla="*/ 397057 h 457217"/>
              <a:gd name="connsiteX6" fmla="*/ 1082884 w 1082883"/>
              <a:gd name="connsiteY6" fmla="*/ 60160 h 457217"/>
              <a:gd name="connsiteX7" fmla="*/ 1022724 w 1082883"/>
              <a:gd name="connsiteY7" fmla="*/ 0 h 45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883" h="457217">
                <a:moveTo>
                  <a:pt x="60160" y="0"/>
                </a:moveTo>
                <a:cubicBezTo>
                  <a:pt x="26935" y="0"/>
                  <a:pt x="0" y="26935"/>
                  <a:pt x="0" y="60160"/>
                </a:cubicBezTo>
                <a:lnTo>
                  <a:pt x="0" y="397057"/>
                </a:lnTo>
                <a:cubicBezTo>
                  <a:pt x="0" y="430283"/>
                  <a:pt x="26935" y="457218"/>
                  <a:pt x="60160" y="457218"/>
                </a:cubicBezTo>
                <a:lnTo>
                  <a:pt x="1022724" y="457218"/>
                </a:lnTo>
                <a:cubicBezTo>
                  <a:pt x="1055949" y="457218"/>
                  <a:pt x="1082884" y="430283"/>
                  <a:pt x="1082884" y="397057"/>
                </a:cubicBezTo>
                <a:lnTo>
                  <a:pt x="1082884" y="60160"/>
                </a:lnTo>
                <a:cubicBezTo>
                  <a:pt x="1082884" y="26935"/>
                  <a:pt x="1055949" y="0"/>
                  <a:pt x="1022724" y="0"/>
                </a:cubicBezTo>
                <a:close/>
              </a:path>
            </a:pathLst>
          </a:custGeom>
          <a:solidFill>
            <a:srgbClr val="EBF1DE"/>
          </a:solidFill>
          <a:ln w="12030" cap="flat">
            <a:noFill/>
            <a:prstDash val="solid"/>
            <a:miter/>
          </a:ln>
        </p:spPr>
        <p:txBody>
          <a:bodyPr rtlCol="0" anchor="ctr"/>
          <a:lstStyle/>
          <a:p>
            <a:endParaRPr lang="zh-CN" altLang="en-US"/>
          </a:p>
        </p:txBody>
      </p:sp>
      <p:sp>
        <p:nvSpPr>
          <p:cNvPr id="205" name="任意多边形: 形状 204">
            <a:extLst>
              <a:ext uri="{FF2B5EF4-FFF2-40B4-BE49-F238E27FC236}">
                <a16:creationId xmlns:a16="http://schemas.microsoft.com/office/drawing/2014/main" id="{1A2279FE-C77A-423A-80BF-A1CD477EF671}"/>
              </a:ext>
            </a:extLst>
          </p:cNvPr>
          <p:cNvSpPr/>
          <p:nvPr/>
        </p:nvSpPr>
        <p:spPr>
          <a:xfrm>
            <a:off x="3456502" y="3529816"/>
            <a:ext cx="1082883" cy="457217"/>
          </a:xfrm>
          <a:custGeom>
            <a:avLst/>
            <a:gdLst>
              <a:gd name="connsiteX0" fmla="*/ 60160 w 1082883"/>
              <a:gd name="connsiteY0" fmla="*/ 0 h 457217"/>
              <a:gd name="connsiteX1" fmla="*/ 0 w 1082883"/>
              <a:gd name="connsiteY1" fmla="*/ 60160 h 457217"/>
              <a:gd name="connsiteX2" fmla="*/ 0 w 1082883"/>
              <a:gd name="connsiteY2" fmla="*/ 397057 h 457217"/>
              <a:gd name="connsiteX3" fmla="*/ 60160 w 1082883"/>
              <a:gd name="connsiteY3" fmla="*/ 457218 h 457217"/>
              <a:gd name="connsiteX4" fmla="*/ 1022724 w 1082883"/>
              <a:gd name="connsiteY4" fmla="*/ 457218 h 457217"/>
              <a:gd name="connsiteX5" fmla="*/ 1082884 w 1082883"/>
              <a:gd name="connsiteY5" fmla="*/ 397057 h 457217"/>
              <a:gd name="connsiteX6" fmla="*/ 1082884 w 1082883"/>
              <a:gd name="connsiteY6" fmla="*/ 60160 h 457217"/>
              <a:gd name="connsiteX7" fmla="*/ 1022724 w 1082883"/>
              <a:gd name="connsiteY7" fmla="*/ 0 h 45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883" h="457217">
                <a:moveTo>
                  <a:pt x="60160" y="0"/>
                </a:moveTo>
                <a:cubicBezTo>
                  <a:pt x="26935" y="0"/>
                  <a:pt x="0" y="26935"/>
                  <a:pt x="0" y="60160"/>
                </a:cubicBezTo>
                <a:lnTo>
                  <a:pt x="0" y="397057"/>
                </a:lnTo>
                <a:cubicBezTo>
                  <a:pt x="0" y="430283"/>
                  <a:pt x="26935" y="457218"/>
                  <a:pt x="60160" y="457218"/>
                </a:cubicBezTo>
                <a:lnTo>
                  <a:pt x="1022724" y="457218"/>
                </a:lnTo>
                <a:cubicBezTo>
                  <a:pt x="1055949" y="457218"/>
                  <a:pt x="1082884" y="430283"/>
                  <a:pt x="1082884" y="397057"/>
                </a:cubicBezTo>
                <a:lnTo>
                  <a:pt x="1082884" y="60160"/>
                </a:lnTo>
                <a:cubicBezTo>
                  <a:pt x="1082884" y="26935"/>
                  <a:pt x="1055949" y="0"/>
                  <a:pt x="1022724" y="0"/>
                </a:cubicBezTo>
                <a:close/>
              </a:path>
            </a:pathLst>
          </a:custGeom>
          <a:noFill/>
          <a:ln w="24061" cap="flat">
            <a:solidFill>
              <a:srgbClr val="038003"/>
            </a:solidFill>
            <a:prstDash val="solid"/>
            <a:miter/>
          </a:ln>
        </p:spPr>
        <p:txBody>
          <a:bodyPr rtlCol="0" anchor="ctr"/>
          <a:lstStyle/>
          <a:p>
            <a:endParaRPr lang="zh-CN" altLang="en-US"/>
          </a:p>
        </p:txBody>
      </p:sp>
      <p:sp>
        <p:nvSpPr>
          <p:cNvPr id="206" name="任意多边形: 形状 205">
            <a:extLst>
              <a:ext uri="{FF2B5EF4-FFF2-40B4-BE49-F238E27FC236}">
                <a16:creationId xmlns:a16="http://schemas.microsoft.com/office/drawing/2014/main" id="{58898C54-3C0D-4106-9CE4-363674D8691E}"/>
              </a:ext>
            </a:extLst>
          </p:cNvPr>
          <p:cNvSpPr/>
          <p:nvPr/>
        </p:nvSpPr>
        <p:spPr>
          <a:xfrm>
            <a:off x="3633150" y="3675699"/>
            <a:ext cx="729589" cy="177484"/>
          </a:xfrm>
          <a:custGeom>
            <a:avLst/>
            <a:gdLst>
              <a:gd name="connsiteX0" fmla="*/ 139943 w 729589"/>
              <a:gd name="connsiteY0" fmla="*/ 65036 h 177484"/>
              <a:gd name="connsiteX1" fmla="*/ 163913 w 729589"/>
              <a:gd name="connsiteY1" fmla="*/ 71734 h 177484"/>
              <a:gd name="connsiteX2" fmla="*/ 111699 w 729589"/>
              <a:gd name="connsiteY2" fmla="*/ 144305 h 177484"/>
              <a:gd name="connsiteX3" fmla="*/ 15686 w 729589"/>
              <a:gd name="connsiteY3" fmla="*/ 176074 h 177484"/>
              <a:gd name="connsiteX4" fmla="*/ 0 w 729589"/>
              <a:gd name="connsiteY4" fmla="*/ 151576 h 177484"/>
              <a:gd name="connsiteX5" fmla="*/ 105574 w 729589"/>
              <a:gd name="connsiteY5" fmla="*/ 116590 h 177484"/>
              <a:gd name="connsiteX6" fmla="*/ 27671 w 729589"/>
              <a:gd name="connsiteY6" fmla="*/ 124962 h 177484"/>
              <a:gd name="connsiteX7" fmla="*/ 19211 w 729589"/>
              <a:gd name="connsiteY7" fmla="*/ 100815 h 177484"/>
              <a:gd name="connsiteX8" fmla="*/ 29214 w 729589"/>
              <a:gd name="connsiteY8" fmla="*/ 97511 h 177484"/>
              <a:gd name="connsiteX9" fmla="*/ 45252 w 729589"/>
              <a:gd name="connsiteY9" fmla="*/ 87773 h 177484"/>
              <a:gd name="connsiteX10" fmla="*/ 71382 w 729589"/>
              <a:gd name="connsiteY10" fmla="*/ 68650 h 177484"/>
              <a:gd name="connsiteX11" fmla="*/ 20093 w 729589"/>
              <a:gd name="connsiteY11" fmla="*/ 72087 h 177484"/>
              <a:gd name="connsiteX12" fmla="*/ 12338 w 729589"/>
              <a:gd name="connsiteY12" fmla="*/ 50760 h 177484"/>
              <a:gd name="connsiteX13" fmla="*/ 73497 w 729589"/>
              <a:gd name="connsiteY13" fmla="*/ 0 h 177484"/>
              <a:gd name="connsiteX14" fmla="*/ 98700 w 729589"/>
              <a:gd name="connsiteY14" fmla="*/ 7226 h 177484"/>
              <a:gd name="connsiteX15" fmla="*/ 54990 w 729589"/>
              <a:gd name="connsiteY15" fmla="*/ 48469 h 177484"/>
              <a:gd name="connsiteX16" fmla="*/ 98172 w 729589"/>
              <a:gd name="connsiteY16" fmla="*/ 46442 h 177484"/>
              <a:gd name="connsiteX17" fmla="*/ 128134 w 729589"/>
              <a:gd name="connsiteY17" fmla="*/ 16568 h 177484"/>
              <a:gd name="connsiteX18" fmla="*/ 151576 w 729589"/>
              <a:gd name="connsiteY18" fmla="*/ 28200 h 177484"/>
              <a:gd name="connsiteX19" fmla="*/ 69795 w 729589"/>
              <a:gd name="connsiteY19" fmla="*/ 97819 h 177484"/>
              <a:gd name="connsiteX20" fmla="*/ 124785 w 729589"/>
              <a:gd name="connsiteY20" fmla="*/ 94294 h 177484"/>
              <a:gd name="connsiteX21" fmla="*/ 139943 w 729589"/>
              <a:gd name="connsiteY21" fmla="*/ 65036 h 177484"/>
              <a:gd name="connsiteX22" fmla="*/ 263407 w 729589"/>
              <a:gd name="connsiteY22" fmla="*/ 33311 h 177484"/>
              <a:gd name="connsiteX23" fmla="*/ 313638 w 729589"/>
              <a:gd name="connsiteY23" fmla="*/ 33311 h 177484"/>
              <a:gd name="connsiteX24" fmla="*/ 313638 w 729589"/>
              <a:gd name="connsiteY24" fmla="*/ 1586 h 177484"/>
              <a:gd name="connsiteX25" fmla="*/ 338666 w 729589"/>
              <a:gd name="connsiteY25" fmla="*/ 1586 h 177484"/>
              <a:gd name="connsiteX26" fmla="*/ 338666 w 729589"/>
              <a:gd name="connsiteY26" fmla="*/ 33311 h 177484"/>
              <a:gd name="connsiteX27" fmla="*/ 360344 w 729589"/>
              <a:gd name="connsiteY27" fmla="*/ 33311 h 177484"/>
              <a:gd name="connsiteX28" fmla="*/ 360344 w 729589"/>
              <a:gd name="connsiteY28" fmla="*/ 57634 h 177484"/>
              <a:gd name="connsiteX29" fmla="*/ 338666 w 729589"/>
              <a:gd name="connsiteY29" fmla="*/ 57634 h 177484"/>
              <a:gd name="connsiteX30" fmla="*/ 338666 w 729589"/>
              <a:gd name="connsiteY30" fmla="*/ 142939 h 177484"/>
              <a:gd name="connsiteX31" fmla="*/ 330646 w 729589"/>
              <a:gd name="connsiteY31" fmla="*/ 166469 h 177484"/>
              <a:gd name="connsiteX32" fmla="*/ 305266 w 729589"/>
              <a:gd name="connsiteY32" fmla="*/ 174753 h 177484"/>
              <a:gd name="connsiteX33" fmla="*/ 282794 w 729589"/>
              <a:gd name="connsiteY33" fmla="*/ 175193 h 177484"/>
              <a:gd name="connsiteX34" fmla="*/ 277859 w 729589"/>
              <a:gd name="connsiteY34" fmla="*/ 150342 h 177484"/>
              <a:gd name="connsiteX35" fmla="*/ 301124 w 729589"/>
              <a:gd name="connsiteY35" fmla="*/ 151047 h 177484"/>
              <a:gd name="connsiteX36" fmla="*/ 313638 w 729589"/>
              <a:gd name="connsiteY36" fmla="*/ 138181 h 177484"/>
              <a:gd name="connsiteX37" fmla="*/ 313638 w 729589"/>
              <a:gd name="connsiteY37" fmla="*/ 57634 h 177484"/>
              <a:gd name="connsiteX38" fmla="*/ 263407 w 729589"/>
              <a:gd name="connsiteY38" fmla="*/ 57634 h 177484"/>
              <a:gd name="connsiteX39" fmla="*/ 187795 w 729589"/>
              <a:gd name="connsiteY39" fmla="*/ 32959 h 177484"/>
              <a:gd name="connsiteX40" fmla="*/ 211589 w 729589"/>
              <a:gd name="connsiteY40" fmla="*/ 32959 h 177484"/>
              <a:gd name="connsiteX41" fmla="*/ 211589 w 729589"/>
              <a:gd name="connsiteY41" fmla="*/ 1763 h 177484"/>
              <a:gd name="connsiteX42" fmla="*/ 234501 w 729589"/>
              <a:gd name="connsiteY42" fmla="*/ 1763 h 177484"/>
              <a:gd name="connsiteX43" fmla="*/ 234501 w 729589"/>
              <a:gd name="connsiteY43" fmla="*/ 32959 h 177484"/>
              <a:gd name="connsiteX44" fmla="*/ 256357 w 729589"/>
              <a:gd name="connsiteY44" fmla="*/ 32959 h 177484"/>
              <a:gd name="connsiteX45" fmla="*/ 256357 w 729589"/>
              <a:gd name="connsiteY45" fmla="*/ 56048 h 177484"/>
              <a:gd name="connsiteX46" fmla="*/ 234501 w 729589"/>
              <a:gd name="connsiteY46" fmla="*/ 56048 h 177484"/>
              <a:gd name="connsiteX47" fmla="*/ 234501 w 729589"/>
              <a:gd name="connsiteY47" fmla="*/ 81516 h 177484"/>
              <a:gd name="connsiteX48" fmla="*/ 242962 w 729589"/>
              <a:gd name="connsiteY48" fmla="*/ 75083 h 177484"/>
              <a:gd name="connsiteX49" fmla="*/ 265345 w 729589"/>
              <a:gd name="connsiteY49" fmla="*/ 102754 h 177484"/>
              <a:gd name="connsiteX50" fmla="*/ 247015 w 729589"/>
              <a:gd name="connsiteY50" fmla="*/ 116678 h 177484"/>
              <a:gd name="connsiteX51" fmla="*/ 234501 w 729589"/>
              <a:gd name="connsiteY51" fmla="*/ 97995 h 177484"/>
              <a:gd name="connsiteX52" fmla="*/ 234501 w 729589"/>
              <a:gd name="connsiteY52" fmla="*/ 175017 h 177484"/>
              <a:gd name="connsiteX53" fmla="*/ 211589 w 729589"/>
              <a:gd name="connsiteY53" fmla="*/ 175017 h 177484"/>
              <a:gd name="connsiteX54" fmla="*/ 211589 w 729589"/>
              <a:gd name="connsiteY54" fmla="*/ 102754 h 177484"/>
              <a:gd name="connsiteX55" fmla="*/ 192201 w 729589"/>
              <a:gd name="connsiteY55" fmla="*/ 136594 h 177484"/>
              <a:gd name="connsiteX56" fmla="*/ 185504 w 729589"/>
              <a:gd name="connsiteY56" fmla="*/ 104164 h 177484"/>
              <a:gd name="connsiteX57" fmla="*/ 210708 w 729589"/>
              <a:gd name="connsiteY57" fmla="*/ 56048 h 177484"/>
              <a:gd name="connsiteX58" fmla="*/ 187795 w 729589"/>
              <a:gd name="connsiteY58" fmla="*/ 56048 h 177484"/>
              <a:gd name="connsiteX59" fmla="*/ 262702 w 729589"/>
              <a:gd name="connsiteY59" fmla="*/ 79137 h 177484"/>
              <a:gd name="connsiteX60" fmla="*/ 282618 w 729589"/>
              <a:gd name="connsiteY60" fmla="*/ 68209 h 177484"/>
              <a:gd name="connsiteX61" fmla="*/ 306412 w 729589"/>
              <a:gd name="connsiteY61" fmla="*/ 107865 h 177484"/>
              <a:gd name="connsiteX62" fmla="*/ 284909 w 729589"/>
              <a:gd name="connsiteY62" fmla="*/ 119674 h 177484"/>
              <a:gd name="connsiteX63" fmla="*/ 262702 w 729589"/>
              <a:gd name="connsiteY63" fmla="*/ 79137 h 177484"/>
              <a:gd name="connsiteX64" fmla="*/ 455255 w 729589"/>
              <a:gd name="connsiteY64" fmla="*/ 81252 h 177484"/>
              <a:gd name="connsiteX65" fmla="*/ 455255 w 729589"/>
              <a:gd name="connsiteY65" fmla="*/ 99405 h 177484"/>
              <a:gd name="connsiteX66" fmla="*/ 433929 w 729589"/>
              <a:gd name="connsiteY66" fmla="*/ 114563 h 177484"/>
              <a:gd name="connsiteX67" fmla="*/ 433929 w 729589"/>
              <a:gd name="connsiteY67" fmla="*/ 121437 h 177484"/>
              <a:gd name="connsiteX68" fmla="*/ 464597 w 729589"/>
              <a:gd name="connsiteY68" fmla="*/ 118793 h 177484"/>
              <a:gd name="connsiteX69" fmla="*/ 463715 w 729589"/>
              <a:gd name="connsiteY69" fmla="*/ 138709 h 177484"/>
              <a:gd name="connsiteX70" fmla="*/ 433929 w 729589"/>
              <a:gd name="connsiteY70" fmla="*/ 141529 h 177484"/>
              <a:gd name="connsiteX71" fmla="*/ 433929 w 729589"/>
              <a:gd name="connsiteY71" fmla="*/ 153514 h 177484"/>
              <a:gd name="connsiteX72" fmla="*/ 418419 w 729589"/>
              <a:gd name="connsiteY72" fmla="*/ 172726 h 177484"/>
              <a:gd name="connsiteX73" fmla="*/ 390748 w 729589"/>
              <a:gd name="connsiteY73" fmla="*/ 173607 h 177484"/>
              <a:gd name="connsiteX74" fmla="*/ 386694 w 729589"/>
              <a:gd name="connsiteY74" fmla="*/ 153514 h 177484"/>
              <a:gd name="connsiteX75" fmla="*/ 404495 w 729589"/>
              <a:gd name="connsiteY75" fmla="*/ 154043 h 177484"/>
              <a:gd name="connsiteX76" fmla="*/ 412603 w 729589"/>
              <a:gd name="connsiteY76" fmla="*/ 146288 h 177484"/>
              <a:gd name="connsiteX77" fmla="*/ 412603 w 729589"/>
              <a:gd name="connsiteY77" fmla="*/ 143644 h 177484"/>
              <a:gd name="connsiteX78" fmla="*/ 376119 w 729589"/>
              <a:gd name="connsiteY78" fmla="*/ 147522 h 177484"/>
              <a:gd name="connsiteX79" fmla="*/ 373123 w 729589"/>
              <a:gd name="connsiteY79" fmla="*/ 126195 h 177484"/>
              <a:gd name="connsiteX80" fmla="*/ 382816 w 729589"/>
              <a:gd name="connsiteY80" fmla="*/ 125667 h 177484"/>
              <a:gd name="connsiteX81" fmla="*/ 372770 w 729589"/>
              <a:gd name="connsiteY81" fmla="*/ 108747 h 177484"/>
              <a:gd name="connsiteX82" fmla="*/ 385813 w 729589"/>
              <a:gd name="connsiteY82" fmla="*/ 98877 h 177484"/>
              <a:gd name="connsiteX83" fmla="*/ 374356 w 729589"/>
              <a:gd name="connsiteY83" fmla="*/ 98877 h 177484"/>
              <a:gd name="connsiteX84" fmla="*/ 374356 w 729589"/>
              <a:gd name="connsiteY84" fmla="*/ 81252 h 177484"/>
              <a:gd name="connsiteX85" fmla="*/ 403790 w 729589"/>
              <a:gd name="connsiteY85" fmla="*/ 81252 h 177484"/>
              <a:gd name="connsiteX86" fmla="*/ 413132 w 729589"/>
              <a:gd name="connsiteY86" fmla="*/ 71029 h 177484"/>
              <a:gd name="connsiteX87" fmla="*/ 373828 w 729589"/>
              <a:gd name="connsiteY87" fmla="*/ 71029 h 177484"/>
              <a:gd name="connsiteX88" fmla="*/ 373828 w 729589"/>
              <a:gd name="connsiteY88" fmla="*/ 52699 h 177484"/>
              <a:gd name="connsiteX89" fmla="*/ 403438 w 729589"/>
              <a:gd name="connsiteY89" fmla="*/ 52699 h 177484"/>
              <a:gd name="connsiteX90" fmla="*/ 403438 w 729589"/>
              <a:gd name="connsiteY90" fmla="*/ 39656 h 177484"/>
              <a:gd name="connsiteX91" fmla="*/ 380349 w 729589"/>
              <a:gd name="connsiteY91" fmla="*/ 39656 h 177484"/>
              <a:gd name="connsiteX92" fmla="*/ 380349 w 729589"/>
              <a:gd name="connsiteY92" fmla="*/ 21326 h 177484"/>
              <a:gd name="connsiteX93" fmla="*/ 403438 w 729589"/>
              <a:gd name="connsiteY93" fmla="*/ 21326 h 177484"/>
              <a:gd name="connsiteX94" fmla="*/ 403438 w 729589"/>
              <a:gd name="connsiteY94" fmla="*/ 2644 h 177484"/>
              <a:gd name="connsiteX95" fmla="*/ 424940 w 729589"/>
              <a:gd name="connsiteY95" fmla="*/ 2644 h 177484"/>
              <a:gd name="connsiteX96" fmla="*/ 424940 w 729589"/>
              <a:gd name="connsiteY96" fmla="*/ 21326 h 177484"/>
              <a:gd name="connsiteX97" fmla="*/ 443623 w 729589"/>
              <a:gd name="connsiteY97" fmla="*/ 21326 h 177484"/>
              <a:gd name="connsiteX98" fmla="*/ 443623 w 729589"/>
              <a:gd name="connsiteY98" fmla="*/ 34369 h 177484"/>
              <a:gd name="connsiteX99" fmla="*/ 454374 w 729589"/>
              <a:gd name="connsiteY99" fmla="*/ 18683 h 177484"/>
              <a:gd name="connsiteX100" fmla="*/ 471294 w 729589"/>
              <a:gd name="connsiteY100" fmla="*/ 29434 h 177484"/>
              <a:gd name="connsiteX101" fmla="*/ 454550 w 729589"/>
              <a:gd name="connsiteY101" fmla="*/ 52699 h 177484"/>
              <a:gd name="connsiteX102" fmla="*/ 461072 w 729589"/>
              <a:gd name="connsiteY102" fmla="*/ 52699 h 177484"/>
              <a:gd name="connsiteX103" fmla="*/ 461072 w 729589"/>
              <a:gd name="connsiteY103" fmla="*/ 70148 h 177484"/>
              <a:gd name="connsiteX104" fmla="*/ 483632 w 729589"/>
              <a:gd name="connsiteY104" fmla="*/ 2644 h 177484"/>
              <a:gd name="connsiteX105" fmla="*/ 507073 w 729589"/>
              <a:gd name="connsiteY105" fmla="*/ 4935 h 177484"/>
              <a:gd name="connsiteX106" fmla="*/ 500199 w 729589"/>
              <a:gd name="connsiteY106" fmla="*/ 30315 h 177484"/>
              <a:gd name="connsiteX107" fmla="*/ 545496 w 729589"/>
              <a:gd name="connsiteY107" fmla="*/ 30315 h 177484"/>
              <a:gd name="connsiteX108" fmla="*/ 545496 w 729589"/>
              <a:gd name="connsiteY108" fmla="*/ 51818 h 177484"/>
              <a:gd name="connsiteX109" fmla="*/ 538270 w 729589"/>
              <a:gd name="connsiteY109" fmla="*/ 51818 h 177484"/>
              <a:gd name="connsiteX110" fmla="*/ 517648 w 729589"/>
              <a:gd name="connsiteY110" fmla="*/ 128310 h 177484"/>
              <a:gd name="connsiteX111" fmla="*/ 546906 w 729589"/>
              <a:gd name="connsiteY111" fmla="*/ 151576 h 177484"/>
              <a:gd name="connsiteX112" fmla="*/ 531572 w 729589"/>
              <a:gd name="connsiteY112" fmla="*/ 175017 h 177484"/>
              <a:gd name="connsiteX113" fmla="*/ 503548 w 729589"/>
              <a:gd name="connsiteY113" fmla="*/ 149108 h 177484"/>
              <a:gd name="connsiteX114" fmla="*/ 468650 w 729589"/>
              <a:gd name="connsiteY114" fmla="*/ 177484 h 177484"/>
              <a:gd name="connsiteX115" fmla="*/ 450849 w 729589"/>
              <a:gd name="connsiteY115" fmla="*/ 156334 h 177484"/>
              <a:gd name="connsiteX116" fmla="*/ 489624 w 729589"/>
              <a:gd name="connsiteY116" fmla="*/ 127253 h 177484"/>
              <a:gd name="connsiteX117" fmla="*/ 476406 w 729589"/>
              <a:gd name="connsiteY117" fmla="*/ 90945 h 177484"/>
              <a:gd name="connsiteX118" fmla="*/ 470237 w 729589"/>
              <a:gd name="connsiteY118" fmla="*/ 101697 h 177484"/>
              <a:gd name="connsiteX119" fmla="*/ 455960 w 729589"/>
              <a:gd name="connsiteY119" fmla="*/ 80194 h 177484"/>
              <a:gd name="connsiteX120" fmla="*/ 460543 w 729589"/>
              <a:gd name="connsiteY120" fmla="*/ 71029 h 177484"/>
              <a:gd name="connsiteX121" fmla="*/ 439569 w 729589"/>
              <a:gd name="connsiteY121" fmla="*/ 71029 h 177484"/>
              <a:gd name="connsiteX122" fmla="*/ 431109 w 729589"/>
              <a:gd name="connsiteY122" fmla="*/ 81252 h 177484"/>
              <a:gd name="connsiteX123" fmla="*/ 490153 w 729589"/>
              <a:gd name="connsiteY123" fmla="*/ 60101 h 177484"/>
              <a:gd name="connsiteX124" fmla="*/ 503372 w 729589"/>
              <a:gd name="connsiteY124" fmla="*/ 105927 h 177484"/>
              <a:gd name="connsiteX125" fmla="*/ 516767 w 729589"/>
              <a:gd name="connsiteY125" fmla="*/ 51818 h 177484"/>
              <a:gd name="connsiteX126" fmla="*/ 493149 w 729589"/>
              <a:gd name="connsiteY126" fmla="*/ 51818 h 177484"/>
              <a:gd name="connsiteX127" fmla="*/ 490153 w 729589"/>
              <a:gd name="connsiteY127" fmla="*/ 60101 h 177484"/>
              <a:gd name="connsiteX128" fmla="*/ 440098 w 729589"/>
              <a:gd name="connsiteY128" fmla="*/ 39656 h 177484"/>
              <a:gd name="connsiteX129" fmla="*/ 424940 w 729589"/>
              <a:gd name="connsiteY129" fmla="*/ 39656 h 177484"/>
              <a:gd name="connsiteX130" fmla="*/ 424940 w 729589"/>
              <a:gd name="connsiteY130" fmla="*/ 52699 h 177484"/>
              <a:gd name="connsiteX131" fmla="*/ 429523 w 729589"/>
              <a:gd name="connsiteY131" fmla="*/ 52699 h 177484"/>
              <a:gd name="connsiteX132" fmla="*/ 440098 w 729589"/>
              <a:gd name="connsiteY132" fmla="*/ 39656 h 177484"/>
              <a:gd name="connsiteX133" fmla="*/ 387223 w 729589"/>
              <a:gd name="connsiteY133" fmla="*/ 125314 h 177484"/>
              <a:gd name="connsiteX134" fmla="*/ 412603 w 729589"/>
              <a:gd name="connsiteY134" fmla="*/ 123375 h 177484"/>
              <a:gd name="connsiteX135" fmla="*/ 412603 w 729589"/>
              <a:gd name="connsiteY135" fmla="*/ 109980 h 177484"/>
              <a:gd name="connsiteX136" fmla="*/ 428642 w 729589"/>
              <a:gd name="connsiteY136" fmla="*/ 98877 h 177484"/>
              <a:gd name="connsiteX137" fmla="*/ 415599 w 729589"/>
              <a:gd name="connsiteY137" fmla="*/ 98877 h 177484"/>
              <a:gd name="connsiteX138" fmla="*/ 387223 w 729589"/>
              <a:gd name="connsiteY138" fmla="*/ 125314 h 177484"/>
              <a:gd name="connsiteX139" fmla="*/ 603394 w 729589"/>
              <a:gd name="connsiteY139" fmla="*/ 175017 h 177484"/>
              <a:gd name="connsiteX140" fmla="*/ 578719 w 729589"/>
              <a:gd name="connsiteY140" fmla="*/ 175017 h 177484"/>
              <a:gd name="connsiteX141" fmla="*/ 578719 w 729589"/>
              <a:gd name="connsiteY141" fmla="*/ 77374 h 177484"/>
              <a:gd name="connsiteX142" fmla="*/ 712141 w 729589"/>
              <a:gd name="connsiteY142" fmla="*/ 77374 h 177484"/>
              <a:gd name="connsiteX143" fmla="*/ 712141 w 729589"/>
              <a:gd name="connsiteY143" fmla="*/ 147698 h 177484"/>
              <a:gd name="connsiteX144" fmla="*/ 690814 w 729589"/>
              <a:gd name="connsiteY144" fmla="*/ 173254 h 177484"/>
              <a:gd name="connsiteX145" fmla="*/ 659618 w 729589"/>
              <a:gd name="connsiteY145" fmla="*/ 174312 h 177484"/>
              <a:gd name="connsiteX146" fmla="*/ 653978 w 729589"/>
              <a:gd name="connsiteY146" fmla="*/ 153514 h 177484"/>
              <a:gd name="connsiteX147" fmla="*/ 677243 w 729589"/>
              <a:gd name="connsiteY147" fmla="*/ 154043 h 177484"/>
              <a:gd name="connsiteX148" fmla="*/ 687289 w 729589"/>
              <a:gd name="connsiteY148" fmla="*/ 143644 h 177484"/>
              <a:gd name="connsiteX149" fmla="*/ 603394 w 729589"/>
              <a:gd name="connsiteY149" fmla="*/ 143644 h 177484"/>
              <a:gd name="connsiteX150" fmla="*/ 561270 w 729589"/>
              <a:gd name="connsiteY150" fmla="*/ 16744 h 177484"/>
              <a:gd name="connsiteX151" fmla="*/ 632123 w 729589"/>
              <a:gd name="connsiteY151" fmla="*/ 16744 h 177484"/>
              <a:gd name="connsiteX152" fmla="*/ 626483 w 729589"/>
              <a:gd name="connsiteY152" fmla="*/ 3878 h 177484"/>
              <a:gd name="connsiteX153" fmla="*/ 653273 w 729589"/>
              <a:gd name="connsiteY153" fmla="*/ 881 h 177484"/>
              <a:gd name="connsiteX154" fmla="*/ 660676 w 729589"/>
              <a:gd name="connsiteY154" fmla="*/ 16744 h 177484"/>
              <a:gd name="connsiteX155" fmla="*/ 729590 w 729589"/>
              <a:gd name="connsiteY155" fmla="*/ 16744 h 177484"/>
              <a:gd name="connsiteX156" fmla="*/ 729590 w 729589"/>
              <a:gd name="connsiteY156" fmla="*/ 35955 h 177484"/>
              <a:gd name="connsiteX157" fmla="*/ 685174 w 729589"/>
              <a:gd name="connsiteY157" fmla="*/ 35955 h 177484"/>
              <a:gd name="connsiteX158" fmla="*/ 726946 w 729589"/>
              <a:gd name="connsiteY158" fmla="*/ 63274 h 177484"/>
              <a:gd name="connsiteX159" fmla="*/ 711260 w 729589"/>
              <a:gd name="connsiteY159" fmla="*/ 77022 h 177484"/>
              <a:gd name="connsiteX160" fmla="*/ 697512 w 729589"/>
              <a:gd name="connsiteY160" fmla="*/ 67680 h 177484"/>
              <a:gd name="connsiteX161" fmla="*/ 577309 w 729589"/>
              <a:gd name="connsiteY161" fmla="*/ 72439 h 177484"/>
              <a:gd name="connsiteX162" fmla="*/ 570083 w 729589"/>
              <a:gd name="connsiteY162" fmla="*/ 54461 h 177484"/>
              <a:gd name="connsiteX163" fmla="*/ 603218 w 729589"/>
              <a:gd name="connsiteY163" fmla="*/ 35955 h 177484"/>
              <a:gd name="connsiteX164" fmla="*/ 561270 w 729589"/>
              <a:gd name="connsiteY164" fmla="*/ 35955 h 177484"/>
              <a:gd name="connsiteX165" fmla="*/ 661557 w 729589"/>
              <a:gd name="connsiteY165" fmla="*/ 43005 h 177484"/>
              <a:gd name="connsiteX166" fmla="*/ 670193 w 729589"/>
              <a:gd name="connsiteY166" fmla="*/ 35955 h 177484"/>
              <a:gd name="connsiteX167" fmla="*/ 636353 w 729589"/>
              <a:gd name="connsiteY167" fmla="*/ 35955 h 177484"/>
              <a:gd name="connsiteX168" fmla="*/ 608682 w 729589"/>
              <a:gd name="connsiteY168" fmla="*/ 53051 h 177484"/>
              <a:gd name="connsiteX169" fmla="*/ 673013 w 729589"/>
              <a:gd name="connsiteY169" fmla="*/ 50936 h 177484"/>
              <a:gd name="connsiteX170" fmla="*/ 661557 w 729589"/>
              <a:gd name="connsiteY170" fmla="*/ 43005 h 177484"/>
              <a:gd name="connsiteX171" fmla="*/ 603394 w 729589"/>
              <a:gd name="connsiteY171" fmla="*/ 103988 h 177484"/>
              <a:gd name="connsiteX172" fmla="*/ 687466 w 729589"/>
              <a:gd name="connsiteY172" fmla="*/ 103988 h 177484"/>
              <a:gd name="connsiteX173" fmla="*/ 687466 w 729589"/>
              <a:gd name="connsiteY173" fmla="*/ 94647 h 177484"/>
              <a:gd name="connsiteX174" fmla="*/ 603394 w 729589"/>
              <a:gd name="connsiteY174" fmla="*/ 94647 h 177484"/>
              <a:gd name="connsiteX175" fmla="*/ 603394 w 729589"/>
              <a:gd name="connsiteY175" fmla="*/ 128487 h 177484"/>
              <a:gd name="connsiteX176" fmla="*/ 687466 w 729589"/>
              <a:gd name="connsiteY176" fmla="*/ 128487 h 177484"/>
              <a:gd name="connsiteX177" fmla="*/ 687466 w 729589"/>
              <a:gd name="connsiteY177" fmla="*/ 119145 h 177484"/>
              <a:gd name="connsiteX178" fmla="*/ 603394 w 729589"/>
              <a:gd name="connsiteY178" fmla="*/ 119145 h 177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29589" h="177484">
                <a:moveTo>
                  <a:pt x="139943" y="65036"/>
                </a:moveTo>
                <a:lnTo>
                  <a:pt x="163913" y="71734"/>
                </a:lnTo>
                <a:cubicBezTo>
                  <a:pt x="150401" y="105457"/>
                  <a:pt x="132996" y="129647"/>
                  <a:pt x="111699" y="144305"/>
                </a:cubicBezTo>
                <a:cubicBezTo>
                  <a:pt x="90402" y="158963"/>
                  <a:pt x="58398" y="169553"/>
                  <a:pt x="15686" y="176074"/>
                </a:cubicBezTo>
                <a:cubicBezTo>
                  <a:pt x="12043" y="169494"/>
                  <a:pt x="6815" y="161328"/>
                  <a:pt x="0" y="151576"/>
                </a:cubicBezTo>
                <a:cubicBezTo>
                  <a:pt x="48527" y="145701"/>
                  <a:pt x="83719" y="134039"/>
                  <a:pt x="105574" y="116590"/>
                </a:cubicBezTo>
                <a:cubicBezTo>
                  <a:pt x="61100" y="120174"/>
                  <a:pt x="35132" y="122964"/>
                  <a:pt x="27671" y="124962"/>
                </a:cubicBezTo>
                <a:lnTo>
                  <a:pt x="19211" y="100815"/>
                </a:lnTo>
                <a:cubicBezTo>
                  <a:pt x="23030" y="99817"/>
                  <a:pt x="26364" y="98715"/>
                  <a:pt x="29214" y="97511"/>
                </a:cubicBezTo>
                <a:cubicBezTo>
                  <a:pt x="32063" y="96306"/>
                  <a:pt x="37409" y="93060"/>
                  <a:pt x="45252" y="87773"/>
                </a:cubicBezTo>
                <a:cubicBezTo>
                  <a:pt x="53096" y="82485"/>
                  <a:pt x="61805" y="76111"/>
                  <a:pt x="71382" y="68650"/>
                </a:cubicBezTo>
                <a:cubicBezTo>
                  <a:pt x="38775" y="70295"/>
                  <a:pt x="21679" y="71440"/>
                  <a:pt x="20093" y="72087"/>
                </a:cubicBezTo>
                <a:lnTo>
                  <a:pt x="12338" y="50760"/>
                </a:lnTo>
                <a:cubicBezTo>
                  <a:pt x="23852" y="48116"/>
                  <a:pt x="44239" y="31196"/>
                  <a:pt x="73497" y="0"/>
                </a:cubicBezTo>
                <a:lnTo>
                  <a:pt x="98700" y="7226"/>
                </a:lnTo>
                <a:lnTo>
                  <a:pt x="54990" y="48469"/>
                </a:lnTo>
                <a:cubicBezTo>
                  <a:pt x="62980" y="48234"/>
                  <a:pt x="77374" y="47558"/>
                  <a:pt x="98172" y="46442"/>
                </a:cubicBezTo>
                <a:cubicBezTo>
                  <a:pt x="109099" y="36631"/>
                  <a:pt x="119087" y="26673"/>
                  <a:pt x="128134" y="16568"/>
                </a:cubicBezTo>
                <a:lnTo>
                  <a:pt x="151576" y="28200"/>
                </a:lnTo>
                <a:cubicBezTo>
                  <a:pt x="128780" y="51348"/>
                  <a:pt x="101520" y="74554"/>
                  <a:pt x="69795" y="97819"/>
                </a:cubicBezTo>
                <a:cubicBezTo>
                  <a:pt x="83249" y="97173"/>
                  <a:pt x="101579" y="95998"/>
                  <a:pt x="124785" y="94294"/>
                </a:cubicBezTo>
                <a:cubicBezTo>
                  <a:pt x="130484" y="85540"/>
                  <a:pt x="135537" y="75788"/>
                  <a:pt x="139943" y="65036"/>
                </a:cubicBezTo>
                <a:close/>
                <a:moveTo>
                  <a:pt x="263407" y="33311"/>
                </a:moveTo>
                <a:lnTo>
                  <a:pt x="313638" y="33311"/>
                </a:lnTo>
                <a:lnTo>
                  <a:pt x="313638" y="1586"/>
                </a:lnTo>
                <a:lnTo>
                  <a:pt x="338666" y="1586"/>
                </a:lnTo>
                <a:lnTo>
                  <a:pt x="338666" y="33311"/>
                </a:lnTo>
                <a:lnTo>
                  <a:pt x="360344" y="33311"/>
                </a:lnTo>
                <a:lnTo>
                  <a:pt x="360344" y="57634"/>
                </a:lnTo>
                <a:lnTo>
                  <a:pt x="338666" y="57634"/>
                </a:lnTo>
                <a:lnTo>
                  <a:pt x="338666" y="142939"/>
                </a:lnTo>
                <a:cubicBezTo>
                  <a:pt x="338666" y="153397"/>
                  <a:pt x="335993" y="161240"/>
                  <a:pt x="330646" y="166469"/>
                </a:cubicBezTo>
                <a:cubicBezTo>
                  <a:pt x="325300" y="171698"/>
                  <a:pt x="316840" y="174459"/>
                  <a:pt x="305266" y="174753"/>
                </a:cubicBezTo>
                <a:lnTo>
                  <a:pt x="282794" y="175193"/>
                </a:lnTo>
                <a:cubicBezTo>
                  <a:pt x="281384" y="167086"/>
                  <a:pt x="279739" y="158802"/>
                  <a:pt x="277859" y="150342"/>
                </a:cubicBezTo>
                <a:cubicBezTo>
                  <a:pt x="286084" y="150812"/>
                  <a:pt x="293839" y="151047"/>
                  <a:pt x="301124" y="151047"/>
                </a:cubicBezTo>
                <a:cubicBezTo>
                  <a:pt x="309467" y="151047"/>
                  <a:pt x="313638" y="146758"/>
                  <a:pt x="313638" y="138181"/>
                </a:cubicBezTo>
                <a:lnTo>
                  <a:pt x="313638" y="57634"/>
                </a:lnTo>
                <a:lnTo>
                  <a:pt x="263407" y="57634"/>
                </a:lnTo>
                <a:close/>
                <a:moveTo>
                  <a:pt x="187795" y="32959"/>
                </a:moveTo>
                <a:lnTo>
                  <a:pt x="211589" y="32959"/>
                </a:lnTo>
                <a:lnTo>
                  <a:pt x="211589" y="1763"/>
                </a:lnTo>
                <a:lnTo>
                  <a:pt x="234501" y="1763"/>
                </a:lnTo>
                <a:lnTo>
                  <a:pt x="234501" y="32959"/>
                </a:lnTo>
                <a:lnTo>
                  <a:pt x="256357" y="32959"/>
                </a:lnTo>
                <a:lnTo>
                  <a:pt x="256357" y="56048"/>
                </a:lnTo>
                <a:lnTo>
                  <a:pt x="234501" y="56048"/>
                </a:lnTo>
                <a:lnTo>
                  <a:pt x="234501" y="81516"/>
                </a:lnTo>
                <a:lnTo>
                  <a:pt x="242962" y="75083"/>
                </a:lnTo>
                <a:cubicBezTo>
                  <a:pt x="251539" y="84835"/>
                  <a:pt x="259000" y="94059"/>
                  <a:pt x="265345" y="102754"/>
                </a:cubicBezTo>
                <a:lnTo>
                  <a:pt x="247015" y="116678"/>
                </a:lnTo>
                <a:cubicBezTo>
                  <a:pt x="243020" y="110333"/>
                  <a:pt x="238849" y="104105"/>
                  <a:pt x="234501" y="97995"/>
                </a:cubicBezTo>
                <a:lnTo>
                  <a:pt x="234501" y="175017"/>
                </a:lnTo>
                <a:lnTo>
                  <a:pt x="211589" y="175017"/>
                </a:lnTo>
                <a:lnTo>
                  <a:pt x="211589" y="102754"/>
                </a:lnTo>
                <a:cubicBezTo>
                  <a:pt x="206184" y="114739"/>
                  <a:pt x="199721" y="126019"/>
                  <a:pt x="192201" y="136594"/>
                </a:cubicBezTo>
                <a:cubicBezTo>
                  <a:pt x="190086" y="125314"/>
                  <a:pt x="187854" y="114504"/>
                  <a:pt x="185504" y="104164"/>
                </a:cubicBezTo>
                <a:cubicBezTo>
                  <a:pt x="196138" y="89653"/>
                  <a:pt x="204539" y="73614"/>
                  <a:pt x="210708" y="56048"/>
                </a:cubicBezTo>
                <a:lnTo>
                  <a:pt x="187795" y="56048"/>
                </a:lnTo>
                <a:close/>
                <a:moveTo>
                  <a:pt x="262702" y="79137"/>
                </a:moveTo>
                <a:lnTo>
                  <a:pt x="282618" y="68209"/>
                </a:lnTo>
                <a:cubicBezTo>
                  <a:pt x="291078" y="81017"/>
                  <a:pt x="299009" y="94235"/>
                  <a:pt x="306412" y="107865"/>
                </a:cubicBezTo>
                <a:lnTo>
                  <a:pt x="284909" y="119674"/>
                </a:lnTo>
                <a:cubicBezTo>
                  <a:pt x="280092" y="109334"/>
                  <a:pt x="272689" y="95822"/>
                  <a:pt x="262702" y="79137"/>
                </a:cubicBezTo>
                <a:close/>
                <a:moveTo>
                  <a:pt x="455255" y="81252"/>
                </a:moveTo>
                <a:lnTo>
                  <a:pt x="455255" y="99405"/>
                </a:lnTo>
                <a:lnTo>
                  <a:pt x="433929" y="114563"/>
                </a:lnTo>
                <a:lnTo>
                  <a:pt x="433929" y="121437"/>
                </a:lnTo>
                <a:cubicBezTo>
                  <a:pt x="444387" y="120614"/>
                  <a:pt x="454609" y="119733"/>
                  <a:pt x="464597" y="118793"/>
                </a:cubicBezTo>
                <a:cubicBezTo>
                  <a:pt x="464127" y="127370"/>
                  <a:pt x="463833" y="134009"/>
                  <a:pt x="463715" y="138709"/>
                </a:cubicBezTo>
                <a:cubicBezTo>
                  <a:pt x="453258" y="139649"/>
                  <a:pt x="443329" y="140589"/>
                  <a:pt x="433929" y="141529"/>
                </a:cubicBezTo>
                <a:lnTo>
                  <a:pt x="433929" y="153514"/>
                </a:lnTo>
                <a:cubicBezTo>
                  <a:pt x="433694" y="165147"/>
                  <a:pt x="428524" y="171551"/>
                  <a:pt x="418419" y="172726"/>
                </a:cubicBezTo>
                <a:cubicBezTo>
                  <a:pt x="412074" y="173313"/>
                  <a:pt x="402850" y="173607"/>
                  <a:pt x="390748" y="173607"/>
                </a:cubicBezTo>
                <a:cubicBezTo>
                  <a:pt x="389573" y="166909"/>
                  <a:pt x="388221" y="160212"/>
                  <a:pt x="386694" y="153514"/>
                </a:cubicBezTo>
                <a:cubicBezTo>
                  <a:pt x="394214" y="153867"/>
                  <a:pt x="400148" y="154043"/>
                  <a:pt x="404495" y="154043"/>
                </a:cubicBezTo>
                <a:cubicBezTo>
                  <a:pt x="409900" y="153926"/>
                  <a:pt x="412603" y="151341"/>
                  <a:pt x="412603" y="146288"/>
                </a:cubicBezTo>
                <a:lnTo>
                  <a:pt x="412603" y="143644"/>
                </a:lnTo>
                <a:cubicBezTo>
                  <a:pt x="399443" y="144937"/>
                  <a:pt x="387281" y="146229"/>
                  <a:pt x="376119" y="147522"/>
                </a:cubicBezTo>
                <a:lnTo>
                  <a:pt x="373123" y="126195"/>
                </a:lnTo>
                <a:cubicBezTo>
                  <a:pt x="376413" y="126078"/>
                  <a:pt x="379644" y="125902"/>
                  <a:pt x="382816" y="125667"/>
                </a:cubicBezTo>
                <a:cubicBezTo>
                  <a:pt x="379291" y="119322"/>
                  <a:pt x="375943" y="113682"/>
                  <a:pt x="372770" y="108747"/>
                </a:cubicBezTo>
                <a:cubicBezTo>
                  <a:pt x="377823" y="105339"/>
                  <a:pt x="382170" y="102049"/>
                  <a:pt x="385813" y="98877"/>
                </a:cubicBezTo>
                <a:lnTo>
                  <a:pt x="374356" y="98877"/>
                </a:lnTo>
                <a:lnTo>
                  <a:pt x="374356" y="81252"/>
                </a:lnTo>
                <a:lnTo>
                  <a:pt x="403790" y="81252"/>
                </a:lnTo>
                <a:cubicBezTo>
                  <a:pt x="406728" y="78197"/>
                  <a:pt x="409842" y="74789"/>
                  <a:pt x="413132" y="71029"/>
                </a:cubicBezTo>
                <a:lnTo>
                  <a:pt x="373828" y="71029"/>
                </a:lnTo>
                <a:lnTo>
                  <a:pt x="373828" y="52699"/>
                </a:lnTo>
                <a:lnTo>
                  <a:pt x="403438" y="52699"/>
                </a:lnTo>
                <a:lnTo>
                  <a:pt x="403438" y="39656"/>
                </a:lnTo>
                <a:lnTo>
                  <a:pt x="380349" y="39656"/>
                </a:lnTo>
                <a:lnTo>
                  <a:pt x="380349" y="21326"/>
                </a:lnTo>
                <a:lnTo>
                  <a:pt x="403438" y="21326"/>
                </a:lnTo>
                <a:lnTo>
                  <a:pt x="403438" y="2644"/>
                </a:lnTo>
                <a:lnTo>
                  <a:pt x="424940" y="2644"/>
                </a:lnTo>
                <a:lnTo>
                  <a:pt x="424940" y="21326"/>
                </a:lnTo>
                <a:lnTo>
                  <a:pt x="443623" y="21326"/>
                </a:lnTo>
                <a:lnTo>
                  <a:pt x="443623" y="34369"/>
                </a:lnTo>
                <a:cubicBezTo>
                  <a:pt x="446913" y="29904"/>
                  <a:pt x="450497" y="24675"/>
                  <a:pt x="454374" y="18683"/>
                </a:cubicBezTo>
                <a:lnTo>
                  <a:pt x="471294" y="29434"/>
                </a:lnTo>
                <a:cubicBezTo>
                  <a:pt x="465537" y="38129"/>
                  <a:pt x="459955" y="45884"/>
                  <a:pt x="454550" y="52699"/>
                </a:cubicBezTo>
                <a:lnTo>
                  <a:pt x="461072" y="52699"/>
                </a:lnTo>
                <a:lnTo>
                  <a:pt x="461072" y="70148"/>
                </a:lnTo>
                <a:cubicBezTo>
                  <a:pt x="471177" y="48763"/>
                  <a:pt x="478697" y="26261"/>
                  <a:pt x="483632" y="2644"/>
                </a:cubicBezTo>
                <a:lnTo>
                  <a:pt x="507073" y="4935"/>
                </a:lnTo>
                <a:cubicBezTo>
                  <a:pt x="504841" y="13865"/>
                  <a:pt x="502549" y="22325"/>
                  <a:pt x="500199" y="30315"/>
                </a:cubicBezTo>
                <a:lnTo>
                  <a:pt x="545496" y="30315"/>
                </a:lnTo>
                <a:lnTo>
                  <a:pt x="545496" y="51818"/>
                </a:lnTo>
                <a:lnTo>
                  <a:pt x="538270" y="51818"/>
                </a:lnTo>
                <a:cubicBezTo>
                  <a:pt x="535920" y="82015"/>
                  <a:pt x="529046" y="107513"/>
                  <a:pt x="517648" y="128310"/>
                </a:cubicBezTo>
                <a:cubicBezTo>
                  <a:pt x="525756" y="137828"/>
                  <a:pt x="535508" y="145583"/>
                  <a:pt x="546906" y="151576"/>
                </a:cubicBezTo>
                <a:cubicBezTo>
                  <a:pt x="542676" y="156393"/>
                  <a:pt x="537565" y="164207"/>
                  <a:pt x="531572" y="175017"/>
                </a:cubicBezTo>
                <a:cubicBezTo>
                  <a:pt x="520879" y="167614"/>
                  <a:pt x="511538" y="158978"/>
                  <a:pt x="503548" y="149108"/>
                </a:cubicBezTo>
                <a:cubicBezTo>
                  <a:pt x="493913" y="160623"/>
                  <a:pt x="482281" y="170082"/>
                  <a:pt x="468650" y="177484"/>
                </a:cubicBezTo>
                <a:cubicBezTo>
                  <a:pt x="463363" y="169964"/>
                  <a:pt x="457429" y="162914"/>
                  <a:pt x="450849" y="156334"/>
                </a:cubicBezTo>
                <a:cubicBezTo>
                  <a:pt x="466594" y="149049"/>
                  <a:pt x="479519" y="139356"/>
                  <a:pt x="489624" y="127253"/>
                </a:cubicBezTo>
                <a:cubicBezTo>
                  <a:pt x="483984" y="116325"/>
                  <a:pt x="479578" y="104223"/>
                  <a:pt x="476406" y="90945"/>
                </a:cubicBezTo>
                <a:cubicBezTo>
                  <a:pt x="474408" y="94823"/>
                  <a:pt x="472352" y="98407"/>
                  <a:pt x="470237" y="101697"/>
                </a:cubicBezTo>
                <a:cubicBezTo>
                  <a:pt x="466359" y="94647"/>
                  <a:pt x="461600" y="87479"/>
                  <a:pt x="455960" y="80194"/>
                </a:cubicBezTo>
                <a:cubicBezTo>
                  <a:pt x="457488" y="77257"/>
                  <a:pt x="459015" y="74202"/>
                  <a:pt x="460543" y="71029"/>
                </a:cubicBezTo>
                <a:lnTo>
                  <a:pt x="439569" y="71029"/>
                </a:lnTo>
                <a:cubicBezTo>
                  <a:pt x="436632" y="74554"/>
                  <a:pt x="433812" y="77962"/>
                  <a:pt x="431109" y="81252"/>
                </a:cubicBezTo>
                <a:close/>
                <a:moveTo>
                  <a:pt x="490153" y="60101"/>
                </a:moveTo>
                <a:cubicBezTo>
                  <a:pt x="492621" y="77492"/>
                  <a:pt x="497027" y="92767"/>
                  <a:pt x="503372" y="105927"/>
                </a:cubicBezTo>
                <a:cubicBezTo>
                  <a:pt x="510892" y="90534"/>
                  <a:pt x="515357" y="72498"/>
                  <a:pt x="516767" y="51818"/>
                </a:cubicBezTo>
                <a:lnTo>
                  <a:pt x="493149" y="51818"/>
                </a:lnTo>
                <a:cubicBezTo>
                  <a:pt x="492209" y="54638"/>
                  <a:pt x="491211" y="57399"/>
                  <a:pt x="490153" y="60101"/>
                </a:cubicBezTo>
                <a:close/>
                <a:moveTo>
                  <a:pt x="440098" y="39656"/>
                </a:moveTo>
                <a:lnTo>
                  <a:pt x="424940" y="39656"/>
                </a:lnTo>
                <a:lnTo>
                  <a:pt x="424940" y="52699"/>
                </a:lnTo>
                <a:lnTo>
                  <a:pt x="429523" y="52699"/>
                </a:lnTo>
                <a:cubicBezTo>
                  <a:pt x="433048" y="48704"/>
                  <a:pt x="436573" y="44356"/>
                  <a:pt x="440098" y="39656"/>
                </a:cubicBezTo>
                <a:close/>
                <a:moveTo>
                  <a:pt x="387223" y="125314"/>
                </a:moveTo>
                <a:lnTo>
                  <a:pt x="412603" y="123375"/>
                </a:lnTo>
                <a:lnTo>
                  <a:pt x="412603" y="109980"/>
                </a:lnTo>
                <a:lnTo>
                  <a:pt x="428642" y="98877"/>
                </a:lnTo>
                <a:lnTo>
                  <a:pt x="415599" y="98877"/>
                </a:lnTo>
                <a:cubicBezTo>
                  <a:pt x="406317" y="108864"/>
                  <a:pt x="396858" y="117677"/>
                  <a:pt x="387223" y="125314"/>
                </a:cubicBezTo>
                <a:close/>
                <a:moveTo>
                  <a:pt x="603394" y="175017"/>
                </a:moveTo>
                <a:lnTo>
                  <a:pt x="578719" y="175017"/>
                </a:lnTo>
                <a:lnTo>
                  <a:pt x="578719" y="77374"/>
                </a:lnTo>
                <a:lnTo>
                  <a:pt x="712141" y="77374"/>
                </a:lnTo>
                <a:lnTo>
                  <a:pt x="712141" y="147698"/>
                </a:lnTo>
                <a:cubicBezTo>
                  <a:pt x="712141" y="163208"/>
                  <a:pt x="705032" y="171727"/>
                  <a:pt x="690814" y="173254"/>
                </a:cubicBezTo>
                <a:cubicBezTo>
                  <a:pt x="680709" y="174194"/>
                  <a:pt x="670311" y="174547"/>
                  <a:pt x="659618" y="174312"/>
                </a:cubicBezTo>
                <a:cubicBezTo>
                  <a:pt x="658443" y="168437"/>
                  <a:pt x="656563" y="161504"/>
                  <a:pt x="653978" y="153514"/>
                </a:cubicBezTo>
                <a:cubicBezTo>
                  <a:pt x="662791" y="153984"/>
                  <a:pt x="670546" y="154161"/>
                  <a:pt x="677243" y="154043"/>
                </a:cubicBezTo>
                <a:cubicBezTo>
                  <a:pt x="683588" y="154043"/>
                  <a:pt x="686937" y="150577"/>
                  <a:pt x="687289" y="143644"/>
                </a:cubicBezTo>
                <a:lnTo>
                  <a:pt x="603394" y="143644"/>
                </a:lnTo>
                <a:close/>
                <a:moveTo>
                  <a:pt x="561270" y="16744"/>
                </a:moveTo>
                <a:lnTo>
                  <a:pt x="632123" y="16744"/>
                </a:lnTo>
                <a:cubicBezTo>
                  <a:pt x="630243" y="12514"/>
                  <a:pt x="628363" y="8225"/>
                  <a:pt x="626483" y="3878"/>
                </a:cubicBezTo>
                <a:lnTo>
                  <a:pt x="653273" y="881"/>
                </a:lnTo>
                <a:cubicBezTo>
                  <a:pt x="655271" y="5111"/>
                  <a:pt x="657738" y="10399"/>
                  <a:pt x="660676" y="16744"/>
                </a:cubicBezTo>
                <a:lnTo>
                  <a:pt x="729590" y="16744"/>
                </a:lnTo>
                <a:lnTo>
                  <a:pt x="729590" y="35955"/>
                </a:lnTo>
                <a:lnTo>
                  <a:pt x="685174" y="35955"/>
                </a:lnTo>
                <a:cubicBezTo>
                  <a:pt x="703857" y="48175"/>
                  <a:pt x="717781" y="57281"/>
                  <a:pt x="726946" y="63274"/>
                </a:cubicBezTo>
                <a:lnTo>
                  <a:pt x="711260" y="77022"/>
                </a:lnTo>
                <a:cubicBezTo>
                  <a:pt x="706912" y="74084"/>
                  <a:pt x="702329" y="70970"/>
                  <a:pt x="697512" y="67680"/>
                </a:cubicBezTo>
                <a:cubicBezTo>
                  <a:pt x="639467" y="68620"/>
                  <a:pt x="599399" y="70207"/>
                  <a:pt x="577309" y="72439"/>
                </a:cubicBezTo>
                <a:lnTo>
                  <a:pt x="570083" y="54461"/>
                </a:lnTo>
                <a:cubicBezTo>
                  <a:pt x="581598" y="49644"/>
                  <a:pt x="592643" y="43475"/>
                  <a:pt x="603218" y="35955"/>
                </a:cubicBezTo>
                <a:lnTo>
                  <a:pt x="561270" y="35955"/>
                </a:lnTo>
                <a:close/>
                <a:moveTo>
                  <a:pt x="661557" y="43005"/>
                </a:moveTo>
                <a:lnTo>
                  <a:pt x="670193" y="35955"/>
                </a:lnTo>
                <a:lnTo>
                  <a:pt x="636353" y="35955"/>
                </a:lnTo>
                <a:cubicBezTo>
                  <a:pt x="626130" y="41830"/>
                  <a:pt x="616907" y="47529"/>
                  <a:pt x="608682" y="53051"/>
                </a:cubicBezTo>
                <a:cubicBezTo>
                  <a:pt x="624427" y="52581"/>
                  <a:pt x="645871" y="51876"/>
                  <a:pt x="673013" y="50936"/>
                </a:cubicBezTo>
                <a:cubicBezTo>
                  <a:pt x="669253" y="48351"/>
                  <a:pt x="665434" y="45708"/>
                  <a:pt x="661557" y="43005"/>
                </a:cubicBezTo>
                <a:close/>
                <a:moveTo>
                  <a:pt x="603394" y="103988"/>
                </a:moveTo>
                <a:lnTo>
                  <a:pt x="687466" y="103988"/>
                </a:lnTo>
                <a:lnTo>
                  <a:pt x="687466" y="94647"/>
                </a:lnTo>
                <a:lnTo>
                  <a:pt x="603394" y="94647"/>
                </a:lnTo>
                <a:close/>
                <a:moveTo>
                  <a:pt x="603394" y="128487"/>
                </a:moveTo>
                <a:lnTo>
                  <a:pt x="687466" y="128487"/>
                </a:lnTo>
                <a:lnTo>
                  <a:pt x="687466" y="119145"/>
                </a:lnTo>
                <a:lnTo>
                  <a:pt x="603394" y="119145"/>
                </a:lnTo>
                <a:close/>
              </a:path>
            </a:pathLst>
          </a:custGeom>
          <a:solidFill>
            <a:srgbClr val="038003"/>
          </a:solidFill>
          <a:ln w="12030" cap="flat">
            <a:noFill/>
            <a:prstDash val="solid"/>
            <a:miter/>
          </a:ln>
        </p:spPr>
        <p:txBody>
          <a:bodyPr rtlCol="0" anchor="ctr"/>
          <a:lstStyle/>
          <a:p>
            <a:endParaRPr lang="zh-CN" altLang="en-US"/>
          </a:p>
        </p:txBody>
      </p:sp>
      <p:sp>
        <p:nvSpPr>
          <p:cNvPr id="207" name="任意多边形: 形状 206">
            <a:extLst>
              <a:ext uri="{FF2B5EF4-FFF2-40B4-BE49-F238E27FC236}">
                <a16:creationId xmlns:a16="http://schemas.microsoft.com/office/drawing/2014/main" id="{53109842-3AAA-46FA-81F4-07121AD59834}"/>
              </a:ext>
            </a:extLst>
          </p:cNvPr>
          <p:cNvSpPr/>
          <p:nvPr/>
        </p:nvSpPr>
        <p:spPr>
          <a:xfrm>
            <a:off x="2337522" y="3216983"/>
            <a:ext cx="842243" cy="12032"/>
          </a:xfrm>
          <a:custGeom>
            <a:avLst/>
            <a:gdLst>
              <a:gd name="connsiteX0" fmla="*/ 0 w 842243"/>
              <a:gd name="connsiteY0" fmla="*/ 0 h 12032"/>
              <a:gd name="connsiteX1" fmla="*/ 842243 w 842243"/>
              <a:gd name="connsiteY1" fmla="*/ 0 h 12032"/>
            </a:gdLst>
            <a:ahLst/>
            <a:cxnLst>
              <a:cxn ang="0">
                <a:pos x="connsiteX0" y="connsiteY0"/>
              </a:cxn>
              <a:cxn ang="0">
                <a:pos x="connsiteX1" y="connsiteY1"/>
              </a:cxn>
            </a:cxnLst>
            <a:rect l="l" t="t" r="r" b="b"/>
            <a:pathLst>
              <a:path w="842243" h="12032">
                <a:moveTo>
                  <a:pt x="0" y="0"/>
                </a:moveTo>
                <a:lnTo>
                  <a:pt x="842243" y="0"/>
                </a:lnTo>
                <a:close/>
              </a:path>
            </a:pathLst>
          </a:custGeom>
          <a:noFill/>
          <a:ln w="36091" cap="flat">
            <a:solidFill>
              <a:srgbClr val="038003"/>
            </a:solidFill>
            <a:prstDash val="solid"/>
            <a:miter/>
          </a:ln>
        </p:spPr>
        <p:txBody>
          <a:bodyPr rtlCol="0" anchor="ctr"/>
          <a:lstStyle/>
          <a:p>
            <a:endParaRPr lang="zh-CN" altLang="en-US"/>
          </a:p>
        </p:txBody>
      </p:sp>
      <p:sp>
        <p:nvSpPr>
          <p:cNvPr id="208" name="任意多边形: 形状 207">
            <a:extLst>
              <a:ext uri="{FF2B5EF4-FFF2-40B4-BE49-F238E27FC236}">
                <a16:creationId xmlns:a16="http://schemas.microsoft.com/office/drawing/2014/main" id="{BD2B100F-C149-418E-91E5-E61D5329C6ED}"/>
              </a:ext>
            </a:extLst>
          </p:cNvPr>
          <p:cNvSpPr/>
          <p:nvPr/>
        </p:nvSpPr>
        <p:spPr>
          <a:xfrm>
            <a:off x="2480724" y="2999425"/>
            <a:ext cx="555838" cy="134314"/>
          </a:xfrm>
          <a:custGeom>
            <a:avLst/>
            <a:gdLst>
              <a:gd name="connsiteX0" fmla="*/ 30809 w 555838"/>
              <a:gd name="connsiteY0" fmla="*/ 27971 h 134314"/>
              <a:gd name="connsiteX1" fmla="*/ 42767 w 555838"/>
              <a:gd name="connsiteY1" fmla="*/ 52496 h 134314"/>
              <a:gd name="connsiteX2" fmla="*/ 52834 w 555838"/>
              <a:gd name="connsiteY2" fmla="*/ 27295 h 134314"/>
              <a:gd name="connsiteX3" fmla="*/ 61955 w 555838"/>
              <a:gd name="connsiteY3" fmla="*/ 31484 h 134314"/>
              <a:gd name="connsiteX4" fmla="*/ 69184 w 555838"/>
              <a:gd name="connsiteY4" fmla="*/ 28241 h 134314"/>
              <a:gd name="connsiteX5" fmla="*/ 80129 w 555838"/>
              <a:gd name="connsiteY5" fmla="*/ 51956 h 134314"/>
              <a:gd name="connsiteX6" fmla="*/ 89858 w 555838"/>
              <a:gd name="connsiteY6" fmla="*/ 26755 h 134314"/>
              <a:gd name="connsiteX7" fmla="*/ 104452 w 555838"/>
              <a:gd name="connsiteY7" fmla="*/ 32971 h 134314"/>
              <a:gd name="connsiteX8" fmla="*/ 89318 w 555838"/>
              <a:gd name="connsiteY8" fmla="*/ 71887 h 134314"/>
              <a:gd name="connsiteX9" fmla="*/ 103506 w 555838"/>
              <a:gd name="connsiteY9" fmla="*/ 103506 h 134314"/>
              <a:gd name="connsiteX10" fmla="*/ 88237 w 555838"/>
              <a:gd name="connsiteY10" fmla="*/ 111073 h 134314"/>
              <a:gd name="connsiteX11" fmla="*/ 80062 w 555838"/>
              <a:gd name="connsiteY11" fmla="*/ 91345 h 134314"/>
              <a:gd name="connsiteX12" fmla="*/ 66347 w 555838"/>
              <a:gd name="connsiteY12" fmla="*/ 116478 h 134314"/>
              <a:gd name="connsiteX13" fmla="*/ 60334 w 555838"/>
              <a:gd name="connsiteY13" fmla="*/ 111951 h 134314"/>
              <a:gd name="connsiteX14" fmla="*/ 53104 w 555838"/>
              <a:gd name="connsiteY14" fmla="*/ 115532 h 134314"/>
              <a:gd name="connsiteX15" fmla="*/ 42632 w 555838"/>
              <a:gd name="connsiteY15" fmla="*/ 90669 h 134314"/>
              <a:gd name="connsiteX16" fmla="*/ 26349 w 555838"/>
              <a:gd name="connsiteY16" fmla="*/ 117965 h 134314"/>
              <a:gd name="connsiteX17" fmla="*/ 18107 w 555838"/>
              <a:gd name="connsiteY17" fmla="*/ 110803 h 134314"/>
              <a:gd name="connsiteX18" fmla="*/ 18107 w 555838"/>
              <a:gd name="connsiteY18" fmla="*/ 133234 h 134314"/>
              <a:gd name="connsiteX19" fmla="*/ 0 w 555838"/>
              <a:gd name="connsiteY19" fmla="*/ 133234 h 134314"/>
              <a:gd name="connsiteX20" fmla="*/ 0 w 555838"/>
              <a:gd name="connsiteY20" fmla="*/ 5946 h 134314"/>
              <a:gd name="connsiteX21" fmla="*/ 122829 w 555838"/>
              <a:gd name="connsiteY21" fmla="*/ 5946 h 134314"/>
              <a:gd name="connsiteX22" fmla="*/ 122829 w 555838"/>
              <a:gd name="connsiteY22" fmla="*/ 109722 h 134314"/>
              <a:gd name="connsiteX23" fmla="*/ 118843 w 555838"/>
              <a:gd name="connsiteY23" fmla="*/ 125836 h 134314"/>
              <a:gd name="connsiteX24" fmla="*/ 107661 w 555838"/>
              <a:gd name="connsiteY24" fmla="*/ 132423 h 134314"/>
              <a:gd name="connsiteX25" fmla="*/ 80805 w 555838"/>
              <a:gd name="connsiteY25" fmla="*/ 133369 h 134314"/>
              <a:gd name="connsiteX26" fmla="*/ 76616 w 555838"/>
              <a:gd name="connsiteY26" fmla="*/ 114451 h 134314"/>
              <a:gd name="connsiteX27" fmla="*/ 96074 w 555838"/>
              <a:gd name="connsiteY27" fmla="*/ 115397 h 134314"/>
              <a:gd name="connsiteX28" fmla="*/ 104722 w 555838"/>
              <a:gd name="connsiteY28" fmla="*/ 106884 h 134314"/>
              <a:gd name="connsiteX29" fmla="*/ 104722 w 555838"/>
              <a:gd name="connsiteY29" fmla="*/ 22836 h 134314"/>
              <a:gd name="connsiteX30" fmla="*/ 18107 w 555838"/>
              <a:gd name="connsiteY30" fmla="*/ 22836 h 134314"/>
              <a:gd name="connsiteX31" fmla="*/ 18107 w 555838"/>
              <a:gd name="connsiteY31" fmla="*/ 34592 h 134314"/>
              <a:gd name="connsiteX32" fmla="*/ 18107 w 555838"/>
              <a:gd name="connsiteY32" fmla="*/ 37295 h 134314"/>
              <a:gd name="connsiteX33" fmla="*/ 18107 w 555838"/>
              <a:gd name="connsiteY33" fmla="*/ 98979 h 134314"/>
              <a:gd name="connsiteX34" fmla="*/ 33984 w 555838"/>
              <a:gd name="connsiteY34" fmla="*/ 71076 h 134314"/>
              <a:gd name="connsiteX35" fmla="*/ 18107 w 555838"/>
              <a:gd name="connsiteY35" fmla="*/ 37295 h 134314"/>
              <a:gd name="connsiteX36" fmla="*/ 61820 w 555838"/>
              <a:gd name="connsiteY36" fmla="*/ 48983 h 134314"/>
              <a:gd name="connsiteX37" fmla="*/ 51956 w 555838"/>
              <a:gd name="connsiteY37" fmla="*/ 71954 h 134314"/>
              <a:gd name="connsiteX38" fmla="*/ 61347 w 555838"/>
              <a:gd name="connsiteY38" fmla="*/ 92156 h 134314"/>
              <a:gd name="connsiteX39" fmla="*/ 71617 w 555838"/>
              <a:gd name="connsiteY39" fmla="*/ 71481 h 134314"/>
              <a:gd name="connsiteX40" fmla="*/ 156948 w 555838"/>
              <a:gd name="connsiteY40" fmla="*/ 43240 h 134314"/>
              <a:gd name="connsiteX41" fmla="*/ 165056 w 555838"/>
              <a:gd name="connsiteY41" fmla="*/ 42970 h 134314"/>
              <a:gd name="connsiteX42" fmla="*/ 175866 w 555838"/>
              <a:gd name="connsiteY42" fmla="*/ 22025 h 134314"/>
              <a:gd name="connsiteX43" fmla="*/ 191811 w 555838"/>
              <a:gd name="connsiteY43" fmla="*/ 29322 h 134314"/>
              <a:gd name="connsiteX44" fmla="*/ 163705 w 555838"/>
              <a:gd name="connsiteY44" fmla="*/ 77157 h 134314"/>
              <a:gd name="connsiteX45" fmla="*/ 184784 w 555838"/>
              <a:gd name="connsiteY45" fmla="*/ 74184 h 134314"/>
              <a:gd name="connsiteX46" fmla="*/ 183703 w 555838"/>
              <a:gd name="connsiteY46" fmla="*/ 90939 h 134314"/>
              <a:gd name="connsiteX47" fmla="*/ 145192 w 555838"/>
              <a:gd name="connsiteY47" fmla="*/ 97155 h 134314"/>
              <a:gd name="connsiteX48" fmla="*/ 139922 w 555838"/>
              <a:gd name="connsiteY48" fmla="*/ 82021 h 134314"/>
              <a:gd name="connsiteX49" fmla="*/ 156138 w 555838"/>
              <a:gd name="connsiteY49" fmla="*/ 58644 h 134314"/>
              <a:gd name="connsiteX50" fmla="*/ 141814 w 555838"/>
              <a:gd name="connsiteY50" fmla="*/ 59996 h 134314"/>
              <a:gd name="connsiteX51" fmla="*/ 136679 w 555838"/>
              <a:gd name="connsiteY51" fmla="*/ 44727 h 134314"/>
              <a:gd name="connsiteX52" fmla="*/ 159921 w 555838"/>
              <a:gd name="connsiteY52" fmla="*/ 541 h 134314"/>
              <a:gd name="connsiteX53" fmla="*/ 176677 w 555838"/>
              <a:gd name="connsiteY53" fmla="*/ 7027 h 134314"/>
              <a:gd name="connsiteX54" fmla="*/ 156948 w 555838"/>
              <a:gd name="connsiteY54" fmla="*/ 43240 h 134314"/>
              <a:gd name="connsiteX55" fmla="*/ 192621 w 555838"/>
              <a:gd name="connsiteY55" fmla="*/ 134315 h 134314"/>
              <a:gd name="connsiteX56" fmla="*/ 192621 w 555838"/>
              <a:gd name="connsiteY56" fmla="*/ 79724 h 134314"/>
              <a:gd name="connsiteX57" fmla="*/ 262346 w 555838"/>
              <a:gd name="connsiteY57" fmla="*/ 79724 h 134314"/>
              <a:gd name="connsiteX58" fmla="*/ 262346 w 555838"/>
              <a:gd name="connsiteY58" fmla="*/ 134315 h 134314"/>
              <a:gd name="connsiteX59" fmla="*/ 244780 w 555838"/>
              <a:gd name="connsiteY59" fmla="*/ 134315 h 134314"/>
              <a:gd name="connsiteX60" fmla="*/ 244780 w 555838"/>
              <a:gd name="connsiteY60" fmla="*/ 128099 h 134314"/>
              <a:gd name="connsiteX61" fmla="*/ 210188 w 555838"/>
              <a:gd name="connsiteY61" fmla="*/ 128099 h 134314"/>
              <a:gd name="connsiteX62" fmla="*/ 210188 w 555838"/>
              <a:gd name="connsiteY62" fmla="*/ 134315 h 134314"/>
              <a:gd name="connsiteX63" fmla="*/ 139922 w 555838"/>
              <a:gd name="connsiteY63" fmla="*/ 126477 h 134314"/>
              <a:gd name="connsiteX64" fmla="*/ 136815 w 555838"/>
              <a:gd name="connsiteY64" fmla="*/ 107560 h 134314"/>
              <a:gd name="connsiteX65" fmla="*/ 188027 w 555838"/>
              <a:gd name="connsiteY65" fmla="*/ 100533 h 134314"/>
              <a:gd name="connsiteX66" fmla="*/ 187352 w 555838"/>
              <a:gd name="connsiteY66" fmla="*/ 119181 h 134314"/>
              <a:gd name="connsiteX67" fmla="*/ 139922 w 555838"/>
              <a:gd name="connsiteY67" fmla="*/ 126477 h 134314"/>
              <a:gd name="connsiteX68" fmla="*/ 244780 w 555838"/>
              <a:gd name="connsiteY68" fmla="*/ 96615 h 134314"/>
              <a:gd name="connsiteX69" fmla="*/ 210188 w 555838"/>
              <a:gd name="connsiteY69" fmla="*/ 96615 h 134314"/>
              <a:gd name="connsiteX70" fmla="*/ 210188 w 555838"/>
              <a:gd name="connsiteY70" fmla="*/ 111208 h 134314"/>
              <a:gd name="connsiteX71" fmla="*/ 244780 w 555838"/>
              <a:gd name="connsiteY71" fmla="*/ 111208 h 134314"/>
              <a:gd name="connsiteX72" fmla="*/ 188703 w 555838"/>
              <a:gd name="connsiteY72" fmla="*/ 37700 h 134314"/>
              <a:gd name="connsiteX73" fmla="*/ 214647 w 555838"/>
              <a:gd name="connsiteY73" fmla="*/ 541 h 134314"/>
              <a:gd name="connsiteX74" fmla="*/ 232889 w 555838"/>
              <a:gd name="connsiteY74" fmla="*/ 3513 h 134314"/>
              <a:gd name="connsiteX75" fmla="*/ 226538 w 555838"/>
              <a:gd name="connsiteY75" fmla="*/ 14053 h 134314"/>
              <a:gd name="connsiteX76" fmla="*/ 265319 w 555838"/>
              <a:gd name="connsiteY76" fmla="*/ 14053 h 134314"/>
              <a:gd name="connsiteX77" fmla="*/ 265319 w 555838"/>
              <a:gd name="connsiteY77" fmla="*/ 30268 h 134314"/>
              <a:gd name="connsiteX78" fmla="*/ 244104 w 555838"/>
              <a:gd name="connsiteY78" fmla="*/ 55401 h 134314"/>
              <a:gd name="connsiteX79" fmla="*/ 271400 w 555838"/>
              <a:gd name="connsiteY79" fmla="*/ 62158 h 134314"/>
              <a:gd name="connsiteX80" fmla="*/ 267346 w 555838"/>
              <a:gd name="connsiteY80" fmla="*/ 79724 h 134314"/>
              <a:gd name="connsiteX81" fmla="*/ 227484 w 555838"/>
              <a:gd name="connsiteY81" fmla="*/ 66076 h 134314"/>
              <a:gd name="connsiteX82" fmla="*/ 188027 w 555838"/>
              <a:gd name="connsiteY82" fmla="*/ 79994 h 134314"/>
              <a:gd name="connsiteX83" fmla="*/ 181271 w 555838"/>
              <a:gd name="connsiteY83" fmla="*/ 63914 h 134314"/>
              <a:gd name="connsiteX84" fmla="*/ 211944 w 555838"/>
              <a:gd name="connsiteY84" fmla="*/ 55131 h 134314"/>
              <a:gd name="connsiteX85" fmla="*/ 203161 w 555838"/>
              <a:gd name="connsiteY85" fmla="*/ 45672 h 134314"/>
              <a:gd name="connsiteX86" fmla="*/ 197351 w 555838"/>
              <a:gd name="connsiteY86" fmla="*/ 51483 h 134314"/>
              <a:gd name="connsiteX87" fmla="*/ 188703 w 555838"/>
              <a:gd name="connsiteY87" fmla="*/ 37700 h 134314"/>
              <a:gd name="connsiteX88" fmla="*/ 216539 w 555838"/>
              <a:gd name="connsiteY88" fmla="*/ 29863 h 134314"/>
              <a:gd name="connsiteX89" fmla="*/ 213836 w 555838"/>
              <a:gd name="connsiteY89" fmla="*/ 33376 h 134314"/>
              <a:gd name="connsiteX90" fmla="*/ 227484 w 555838"/>
              <a:gd name="connsiteY90" fmla="*/ 47159 h 134314"/>
              <a:gd name="connsiteX91" fmla="*/ 244239 w 555838"/>
              <a:gd name="connsiteY91" fmla="*/ 29863 h 134314"/>
              <a:gd name="connsiteX92" fmla="*/ 322950 w 555838"/>
              <a:gd name="connsiteY92" fmla="*/ 5675 h 134314"/>
              <a:gd name="connsiteX93" fmla="*/ 406458 w 555838"/>
              <a:gd name="connsiteY93" fmla="*/ 5675 h 134314"/>
              <a:gd name="connsiteX94" fmla="*/ 406458 w 555838"/>
              <a:gd name="connsiteY94" fmla="*/ 66482 h 134314"/>
              <a:gd name="connsiteX95" fmla="*/ 373217 w 555838"/>
              <a:gd name="connsiteY95" fmla="*/ 66482 h 134314"/>
              <a:gd name="connsiteX96" fmla="*/ 373217 w 555838"/>
              <a:gd name="connsiteY96" fmla="*/ 75670 h 134314"/>
              <a:gd name="connsiteX97" fmla="*/ 412133 w 555838"/>
              <a:gd name="connsiteY97" fmla="*/ 75670 h 134314"/>
              <a:gd name="connsiteX98" fmla="*/ 412133 w 555838"/>
              <a:gd name="connsiteY98" fmla="*/ 89723 h 134314"/>
              <a:gd name="connsiteX99" fmla="*/ 383892 w 555838"/>
              <a:gd name="connsiteY99" fmla="*/ 89723 h 134314"/>
              <a:gd name="connsiteX100" fmla="*/ 414835 w 555838"/>
              <a:gd name="connsiteY100" fmla="*/ 109181 h 134314"/>
              <a:gd name="connsiteX101" fmla="*/ 404971 w 555838"/>
              <a:gd name="connsiteY101" fmla="*/ 126342 h 134314"/>
              <a:gd name="connsiteX102" fmla="*/ 373217 w 555838"/>
              <a:gd name="connsiteY102" fmla="*/ 98642 h 134314"/>
              <a:gd name="connsiteX103" fmla="*/ 373217 w 555838"/>
              <a:gd name="connsiteY103" fmla="*/ 133774 h 134314"/>
              <a:gd name="connsiteX104" fmla="*/ 355921 w 555838"/>
              <a:gd name="connsiteY104" fmla="*/ 133774 h 134314"/>
              <a:gd name="connsiteX105" fmla="*/ 355921 w 555838"/>
              <a:gd name="connsiteY105" fmla="*/ 97696 h 134314"/>
              <a:gd name="connsiteX106" fmla="*/ 326193 w 555838"/>
              <a:gd name="connsiteY106" fmla="*/ 128639 h 134314"/>
              <a:gd name="connsiteX107" fmla="*/ 314437 w 555838"/>
              <a:gd name="connsiteY107" fmla="*/ 114857 h 134314"/>
              <a:gd name="connsiteX108" fmla="*/ 346867 w 555838"/>
              <a:gd name="connsiteY108" fmla="*/ 89723 h 134314"/>
              <a:gd name="connsiteX109" fmla="*/ 317275 w 555838"/>
              <a:gd name="connsiteY109" fmla="*/ 89723 h 134314"/>
              <a:gd name="connsiteX110" fmla="*/ 317275 w 555838"/>
              <a:gd name="connsiteY110" fmla="*/ 75670 h 134314"/>
              <a:gd name="connsiteX111" fmla="*/ 355921 w 555838"/>
              <a:gd name="connsiteY111" fmla="*/ 75670 h 134314"/>
              <a:gd name="connsiteX112" fmla="*/ 355921 w 555838"/>
              <a:gd name="connsiteY112" fmla="*/ 66482 h 134314"/>
              <a:gd name="connsiteX113" fmla="*/ 322950 w 555838"/>
              <a:gd name="connsiteY113" fmla="*/ 66482 h 134314"/>
              <a:gd name="connsiteX114" fmla="*/ 299708 w 555838"/>
              <a:gd name="connsiteY114" fmla="*/ 1216 h 134314"/>
              <a:gd name="connsiteX115" fmla="*/ 316329 w 555838"/>
              <a:gd name="connsiteY115" fmla="*/ 26079 h 134314"/>
              <a:gd name="connsiteX116" fmla="*/ 299708 w 555838"/>
              <a:gd name="connsiteY116" fmla="*/ 36214 h 134314"/>
              <a:gd name="connsiteX117" fmla="*/ 284034 w 555838"/>
              <a:gd name="connsiteY117" fmla="*/ 10405 h 134314"/>
              <a:gd name="connsiteX118" fmla="*/ 389432 w 555838"/>
              <a:gd name="connsiteY118" fmla="*/ 19458 h 134314"/>
              <a:gd name="connsiteX119" fmla="*/ 373217 w 555838"/>
              <a:gd name="connsiteY119" fmla="*/ 19458 h 134314"/>
              <a:gd name="connsiteX120" fmla="*/ 373217 w 555838"/>
              <a:gd name="connsiteY120" fmla="*/ 29457 h 134314"/>
              <a:gd name="connsiteX121" fmla="*/ 389432 w 555838"/>
              <a:gd name="connsiteY121" fmla="*/ 29457 h 134314"/>
              <a:gd name="connsiteX122" fmla="*/ 389432 w 555838"/>
              <a:gd name="connsiteY122" fmla="*/ 52699 h 134314"/>
              <a:gd name="connsiteX123" fmla="*/ 389432 w 555838"/>
              <a:gd name="connsiteY123" fmla="*/ 42700 h 134314"/>
              <a:gd name="connsiteX124" fmla="*/ 373217 w 555838"/>
              <a:gd name="connsiteY124" fmla="*/ 42700 h 134314"/>
              <a:gd name="connsiteX125" fmla="*/ 373217 w 555838"/>
              <a:gd name="connsiteY125" fmla="*/ 52699 h 134314"/>
              <a:gd name="connsiteX126" fmla="*/ 339976 w 555838"/>
              <a:gd name="connsiteY126" fmla="*/ 29457 h 134314"/>
              <a:gd name="connsiteX127" fmla="*/ 355921 w 555838"/>
              <a:gd name="connsiteY127" fmla="*/ 29457 h 134314"/>
              <a:gd name="connsiteX128" fmla="*/ 355921 w 555838"/>
              <a:gd name="connsiteY128" fmla="*/ 19458 h 134314"/>
              <a:gd name="connsiteX129" fmla="*/ 339976 w 555838"/>
              <a:gd name="connsiteY129" fmla="*/ 19458 h 134314"/>
              <a:gd name="connsiteX130" fmla="*/ 339976 w 555838"/>
              <a:gd name="connsiteY130" fmla="*/ 52699 h 134314"/>
              <a:gd name="connsiteX131" fmla="*/ 355921 w 555838"/>
              <a:gd name="connsiteY131" fmla="*/ 52699 h 134314"/>
              <a:gd name="connsiteX132" fmla="*/ 355921 w 555838"/>
              <a:gd name="connsiteY132" fmla="*/ 42700 h 134314"/>
              <a:gd name="connsiteX133" fmla="*/ 339976 w 555838"/>
              <a:gd name="connsiteY133" fmla="*/ 42700 h 134314"/>
              <a:gd name="connsiteX134" fmla="*/ 321328 w 555838"/>
              <a:gd name="connsiteY134" fmla="*/ 107560 h 134314"/>
              <a:gd name="connsiteX135" fmla="*/ 298222 w 555838"/>
              <a:gd name="connsiteY135" fmla="*/ 126613 h 134314"/>
              <a:gd name="connsiteX136" fmla="*/ 288628 w 555838"/>
              <a:gd name="connsiteY136" fmla="*/ 115127 h 134314"/>
              <a:gd name="connsiteX137" fmla="*/ 292141 w 555838"/>
              <a:gd name="connsiteY137" fmla="*/ 104452 h 134314"/>
              <a:gd name="connsiteX138" fmla="*/ 292141 w 555838"/>
              <a:gd name="connsiteY138" fmla="*/ 63644 h 134314"/>
              <a:gd name="connsiteX139" fmla="*/ 279710 w 555838"/>
              <a:gd name="connsiteY139" fmla="*/ 63644 h 134314"/>
              <a:gd name="connsiteX140" fmla="*/ 279710 w 555838"/>
              <a:gd name="connsiteY140" fmla="*/ 46078 h 134314"/>
              <a:gd name="connsiteX141" fmla="*/ 310113 w 555838"/>
              <a:gd name="connsiteY141" fmla="*/ 46078 h 134314"/>
              <a:gd name="connsiteX142" fmla="*/ 310113 w 555838"/>
              <a:gd name="connsiteY142" fmla="*/ 98101 h 134314"/>
              <a:gd name="connsiteX143" fmla="*/ 319977 w 555838"/>
              <a:gd name="connsiteY143" fmla="*/ 90399 h 134314"/>
              <a:gd name="connsiteX144" fmla="*/ 321328 w 555838"/>
              <a:gd name="connsiteY144" fmla="*/ 107560 h 134314"/>
              <a:gd name="connsiteX145" fmla="*/ 480033 w 555838"/>
              <a:gd name="connsiteY145" fmla="*/ 270 h 134314"/>
              <a:gd name="connsiteX146" fmla="*/ 498140 w 555838"/>
              <a:gd name="connsiteY146" fmla="*/ 270 h 134314"/>
              <a:gd name="connsiteX147" fmla="*/ 498140 w 555838"/>
              <a:gd name="connsiteY147" fmla="*/ 23106 h 134314"/>
              <a:gd name="connsiteX148" fmla="*/ 512869 w 555838"/>
              <a:gd name="connsiteY148" fmla="*/ 23106 h 134314"/>
              <a:gd name="connsiteX149" fmla="*/ 507869 w 555838"/>
              <a:gd name="connsiteY149" fmla="*/ 17431 h 134314"/>
              <a:gd name="connsiteX150" fmla="*/ 529624 w 555838"/>
              <a:gd name="connsiteY150" fmla="*/ 0 h 134314"/>
              <a:gd name="connsiteX151" fmla="*/ 541380 w 555838"/>
              <a:gd name="connsiteY151" fmla="*/ 10810 h 134314"/>
              <a:gd name="connsiteX152" fmla="*/ 525908 w 555838"/>
              <a:gd name="connsiteY152" fmla="*/ 23106 h 134314"/>
              <a:gd name="connsiteX153" fmla="*/ 551920 w 555838"/>
              <a:gd name="connsiteY153" fmla="*/ 23106 h 134314"/>
              <a:gd name="connsiteX154" fmla="*/ 551920 w 555838"/>
              <a:gd name="connsiteY154" fmla="*/ 55942 h 134314"/>
              <a:gd name="connsiteX155" fmla="*/ 534489 w 555838"/>
              <a:gd name="connsiteY155" fmla="*/ 55942 h 134314"/>
              <a:gd name="connsiteX156" fmla="*/ 534489 w 555838"/>
              <a:gd name="connsiteY156" fmla="*/ 82697 h 134314"/>
              <a:gd name="connsiteX157" fmla="*/ 498275 w 555838"/>
              <a:gd name="connsiteY157" fmla="*/ 82697 h 134314"/>
              <a:gd name="connsiteX158" fmla="*/ 498275 w 555838"/>
              <a:gd name="connsiteY158" fmla="*/ 90669 h 134314"/>
              <a:gd name="connsiteX159" fmla="*/ 544353 w 555838"/>
              <a:gd name="connsiteY159" fmla="*/ 90669 h 134314"/>
              <a:gd name="connsiteX160" fmla="*/ 544353 w 555838"/>
              <a:gd name="connsiteY160" fmla="*/ 105668 h 134314"/>
              <a:gd name="connsiteX161" fmla="*/ 498275 w 555838"/>
              <a:gd name="connsiteY161" fmla="*/ 105668 h 134314"/>
              <a:gd name="connsiteX162" fmla="*/ 498275 w 555838"/>
              <a:gd name="connsiteY162" fmla="*/ 113911 h 134314"/>
              <a:gd name="connsiteX163" fmla="*/ 555839 w 555838"/>
              <a:gd name="connsiteY163" fmla="*/ 113911 h 134314"/>
              <a:gd name="connsiteX164" fmla="*/ 555839 w 555838"/>
              <a:gd name="connsiteY164" fmla="*/ 129585 h 134314"/>
              <a:gd name="connsiteX165" fmla="*/ 422740 w 555838"/>
              <a:gd name="connsiteY165" fmla="*/ 129585 h 134314"/>
              <a:gd name="connsiteX166" fmla="*/ 422740 w 555838"/>
              <a:gd name="connsiteY166" fmla="*/ 113911 h 134314"/>
              <a:gd name="connsiteX167" fmla="*/ 479628 w 555838"/>
              <a:gd name="connsiteY167" fmla="*/ 113911 h 134314"/>
              <a:gd name="connsiteX168" fmla="*/ 479628 w 555838"/>
              <a:gd name="connsiteY168" fmla="*/ 105668 h 134314"/>
              <a:gd name="connsiteX169" fmla="*/ 433415 w 555838"/>
              <a:gd name="connsiteY169" fmla="*/ 105668 h 134314"/>
              <a:gd name="connsiteX170" fmla="*/ 433415 w 555838"/>
              <a:gd name="connsiteY170" fmla="*/ 90669 h 134314"/>
              <a:gd name="connsiteX171" fmla="*/ 479628 w 555838"/>
              <a:gd name="connsiteY171" fmla="*/ 90669 h 134314"/>
              <a:gd name="connsiteX172" fmla="*/ 479628 w 555838"/>
              <a:gd name="connsiteY172" fmla="*/ 82697 h 134314"/>
              <a:gd name="connsiteX173" fmla="*/ 443009 w 555838"/>
              <a:gd name="connsiteY173" fmla="*/ 82697 h 134314"/>
              <a:gd name="connsiteX174" fmla="*/ 443009 w 555838"/>
              <a:gd name="connsiteY174" fmla="*/ 55942 h 134314"/>
              <a:gd name="connsiteX175" fmla="*/ 425983 w 555838"/>
              <a:gd name="connsiteY175" fmla="*/ 55942 h 134314"/>
              <a:gd name="connsiteX176" fmla="*/ 425983 w 555838"/>
              <a:gd name="connsiteY176" fmla="*/ 23106 h 134314"/>
              <a:gd name="connsiteX177" fmla="*/ 452265 w 555838"/>
              <a:gd name="connsiteY177" fmla="*/ 23106 h 134314"/>
              <a:gd name="connsiteX178" fmla="*/ 437063 w 555838"/>
              <a:gd name="connsiteY178" fmla="*/ 11621 h 134314"/>
              <a:gd name="connsiteX179" fmla="*/ 447603 w 555838"/>
              <a:gd name="connsiteY179" fmla="*/ 0 h 134314"/>
              <a:gd name="connsiteX180" fmla="*/ 470034 w 555838"/>
              <a:gd name="connsiteY180" fmla="*/ 16350 h 134314"/>
              <a:gd name="connsiteX181" fmla="*/ 463886 w 555838"/>
              <a:gd name="connsiteY181" fmla="*/ 23106 h 134314"/>
              <a:gd name="connsiteX182" fmla="*/ 480033 w 555838"/>
              <a:gd name="connsiteY182" fmla="*/ 23106 h 134314"/>
              <a:gd name="connsiteX183" fmla="*/ 533273 w 555838"/>
              <a:gd name="connsiteY183" fmla="*/ 38376 h 134314"/>
              <a:gd name="connsiteX184" fmla="*/ 444630 w 555838"/>
              <a:gd name="connsiteY184" fmla="*/ 38376 h 134314"/>
              <a:gd name="connsiteX185" fmla="*/ 444630 w 555838"/>
              <a:gd name="connsiteY185" fmla="*/ 45943 h 134314"/>
              <a:gd name="connsiteX186" fmla="*/ 533273 w 555838"/>
              <a:gd name="connsiteY186" fmla="*/ 45943 h 134314"/>
              <a:gd name="connsiteX187" fmla="*/ 516247 w 555838"/>
              <a:gd name="connsiteY187" fmla="*/ 60131 h 134314"/>
              <a:gd name="connsiteX188" fmla="*/ 461251 w 555838"/>
              <a:gd name="connsiteY188" fmla="*/ 60131 h 134314"/>
              <a:gd name="connsiteX189" fmla="*/ 461251 w 555838"/>
              <a:gd name="connsiteY189" fmla="*/ 68509 h 134314"/>
              <a:gd name="connsiteX190" fmla="*/ 516247 w 555838"/>
              <a:gd name="connsiteY190" fmla="*/ 68509 h 13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555838" h="134314">
                <a:moveTo>
                  <a:pt x="30809" y="27971"/>
                </a:moveTo>
                <a:lnTo>
                  <a:pt x="42767" y="52496"/>
                </a:lnTo>
                <a:cubicBezTo>
                  <a:pt x="46325" y="44434"/>
                  <a:pt x="49681" y="36033"/>
                  <a:pt x="52834" y="27295"/>
                </a:cubicBezTo>
                <a:lnTo>
                  <a:pt x="61955" y="31484"/>
                </a:lnTo>
                <a:lnTo>
                  <a:pt x="69184" y="28241"/>
                </a:lnTo>
                <a:lnTo>
                  <a:pt x="80129" y="51956"/>
                </a:lnTo>
                <a:cubicBezTo>
                  <a:pt x="83508" y="43893"/>
                  <a:pt x="86751" y="35493"/>
                  <a:pt x="89858" y="26755"/>
                </a:cubicBezTo>
                <a:lnTo>
                  <a:pt x="104452" y="32971"/>
                </a:lnTo>
                <a:cubicBezTo>
                  <a:pt x="99903" y="46483"/>
                  <a:pt x="94858" y="59455"/>
                  <a:pt x="89318" y="71887"/>
                </a:cubicBezTo>
                <a:lnTo>
                  <a:pt x="103506" y="103506"/>
                </a:lnTo>
                <a:lnTo>
                  <a:pt x="88237" y="111073"/>
                </a:lnTo>
                <a:lnTo>
                  <a:pt x="80062" y="91345"/>
                </a:lnTo>
                <a:cubicBezTo>
                  <a:pt x="75693" y="99993"/>
                  <a:pt x="71121" y="108371"/>
                  <a:pt x="66347" y="116478"/>
                </a:cubicBezTo>
                <a:cubicBezTo>
                  <a:pt x="64320" y="114902"/>
                  <a:pt x="62315" y="113393"/>
                  <a:pt x="60334" y="111951"/>
                </a:cubicBezTo>
                <a:lnTo>
                  <a:pt x="53104" y="115532"/>
                </a:lnTo>
                <a:lnTo>
                  <a:pt x="42632" y="90669"/>
                </a:lnTo>
                <a:cubicBezTo>
                  <a:pt x="37452" y="100443"/>
                  <a:pt x="32025" y="109542"/>
                  <a:pt x="26349" y="117965"/>
                </a:cubicBezTo>
                <a:cubicBezTo>
                  <a:pt x="24097" y="115848"/>
                  <a:pt x="21350" y="113460"/>
                  <a:pt x="18107" y="110803"/>
                </a:cubicBezTo>
                <a:lnTo>
                  <a:pt x="18107" y="133234"/>
                </a:lnTo>
                <a:lnTo>
                  <a:pt x="0" y="133234"/>
                </a:lnTo>
                <a:lnTo>
                  <a:pt x="0" y="5946"/>
                </a:lnTo>
                <a:lnTo>
                  <a:pt x="122829" y="5946"/>
                </a:lnTo>
                <a:lnTo>
                  <a:pt x="122829" y="109722"/>
                </a:lnTo>
                <a:cubicBezTo>
                  <a:pt x="122829" y="116703"/>
                  <a:pt x="121500" y="122075"/>
                  <a:pt x="118843" y="125836"/>
                </a:cubicBezTo>
                <a:cubicBezTo>
                  <a:pt x="116185" y="129597"/>
                  <a:pt x="112458" y="131792"/>
                  <a:pt x="107661" y="132423"/>
                </a:cubicBezTo>
                <a:cubicBezTo>
                  <a:pt x="102864" y="133053"/>
                  <a:pt x="93912" y="133369"/>
                  <a:pt x="80805" y="133369"/>
                </a:cubicBezTo>
                <a:cubicBezTo>
                  <a:pt x="79544" y="126072"/>
                  <a:pt x="78147" y="119766"/>
                  <a:pt x="76616" y="114451"/>
                </a:cubicBezTo>
                <a:cubicBezTo>
                  <a:pt x="83012" y="115082"/>
                  <a:pt x="89498" y="115397"/>
                  <a:pt x="96074" y="115397"/>
                </a:cubicBezTo>
                <a:cubicBezTo>
                  <a:pt x="101839" y="115397"/>
                  <a:pt x="104722" y="112560"/>
                  <a:pt x="104722" y="106884"/>
                </a:cubicBezTo>
                <a:lnTo>
                  <a:pt x="104722" y="22836"/>
                </a:lnTo>
                <a:lnTo>
                  <a:pt x="18107" y="22836"/>
                </a:lnTo>
                <a:lnTo>
                  <a:pt x="18107" y="34592"/>
                </a:lnTo>
                <a:close/>
                <a:moveTo>
                  <a:pt x="18107" y="37295"/>
                </a:moveTo>
                <a:lnTo>
                  <a:pt x="18107" y="98979"/>
                </a:lnTo>
                <a:cubicBezTo>
                  <a:pt x="23737" y="90241"/>
                  <a:pt x="29029" y="80940"/>
                  <a:pt x="33984" y="71076"/>
                </a:cubicBezTo>
                <a:cubicBezTo>
                  <a:pt x="28669" y="59275"/>
                  <a:pt x="23377" y="48015"/>
                  <a:pt x="18107" y="37295"/>
                </a:cubicBezTo>
                <a:close/>
                <a:moveTo>
                  <a:pt x="61820" y="48983"/>
                </a:moveTo>
                <a:cubicBezTo>
                  <a:pt x="58667" y="56955"/>
                  <a:pt x="55379" y="64612"/>
                  <a:pt x="51956" y="71954"/>
                </a:cubicBezTo>
                <a:lnTo>
                  <a:pt x="61347" y="92156"/>
                </a:lnTo>
                <a:cubicBezTo>
                  <a:pt x="64860" y="85534"/>
                  <a:pt x="68283" y="78643"/>
                  <a:pt x="71617" y="71481"/>
                </a:cubicBezTo>
                <a:close/>
                <a:moveTo>
                  <a:pt x="156948" y="43240"/>
                </a:moveTo>
                <a:cubicBezTo>
                  <a:pt x="160732" y="43060"/>
                  <a:pt x="163434" y="42970"/>
                  <a:pt x="165056" y="42970"/>
                </a:cubicBezTo>
                <a:cubicBezTo>
                  <a:pt x="168569" y="36844"/>
                  <a:pt x="172172" y="29863"/>
                  <a:pt x="175866" y="22025"/>
                </a:cubicBezTo>
                <a:lnTo>
                  <a:pt x="191811" y="29322"/>
                </a:lnTo>
                <a:cubicBezTo>
                  <a:pt x="182892" y="44817"/>
                  <a:pt x="173524" y="60761"/>
                  <a:pt x="163705" y="77157"/>
                </a:cubicBezTo>
                <a:cubicBezTo>
                  <a:pt x="170461" y="76256"/>
                  <a:pt x="177487" y="75265"/>
                  <a:pt x="184784" y="74184"/>
                </a:cubicBezTo>
                <a:cubicBezTo>
                  <a:pt x="184153" y="80219"/>
                  <a:pt x="183793" y="85805"/>
                  <a:pt x="183703" y="90939"/>
                </a:cubicBezTo>
                <a:cubicBezTo>
                  <a:pt x="165146" y="93372"/>
                  <a:pt x="152309" y="95444"/>
                  <a:pt x="145192" y="97155"/>
                </a:cubicBezTo>
                <a:lnTo>
                  <a:pt x="139922" y="82021"/>
                </a:lnTo>
                <a:cubicBezTo>
                  <a:pt x="144426" y="77427"/>
                  <a:pt x="149831" y="69635"/>
                  <a:pt x="156138" y="58644"/>
                </a:cubicBezTo>
                <a:cubicBezTo>
                  <a:pt x="151003" y="59005"/>
                  <a:pt x="146228" y="59455"/>
                  <a:pt x="141814" y="59996"/>
                </a:cubicBezTo>
                <a:lnTo>
                  <a:pt x="136679" y="44727"/>
                </a:lnTo>
                <a:cubicBezTo>
                  <a:pt x="143075" y="36979"/>
                  <a:pt x="150822" y="22251"/>
                  <a:pt x="159921" y="541"/>
                </a:cubicBezTo>
                <a:lnTo>
                  <a:pt x="176677" y="7027"/>
                </a:lnTo>
                <a:cubicBezTo>
                  <a:pt x="170191" y="19368"/>
                  <a:pt x="163614" y="31439"/>
                  <a:pt x="156948" y="43240"/>
                </a:cubicBezTo>
                <a:close/>
                <a:moveTo>
                  <a:pt x="192621" y="134315"/>
                </a:moveTo>
                <a:lnTo>
                  <a:pt x="192621" y="79724"/>
                </a:lnTo>
                <a:lnTo>
                  <a:pt x="262346" y="79724"/>
                </a:lnTo>
                <a:lnTo>
                  <a:pt x="262346" y="134315"/>
                </a:lnTo>
                <a:lnTo>
                  <a:pt x="244780" y="134315"/>
                </a:lnTo>
                <a:lnTo>
                  <a:pt x="244780" y="128099"/>
                </a:lnTo>
                <a:lnTo>
                  <a:pt x="210188" y="128099"/>
                </a:lnTo>
                <a:lnTo>
                  <a:pt x="210188" y="134315"/>
                </a:lnTo>
                <a:close/>
                <a:moveTo>
                  <a:pt x="139922" y="126477"/>
                </a:moveTo>
                <a:lnTo>
                  <a:pt x="136815" y="107560"/>
                </a:lnTo>
                <a:cubicBezTo>
                  <a:pt x="148075" y="106389"/>
                  <a:pt x="165146" y="104047"/>
                  <a:pt x="188027" y="100533"/>
                </a:cubicBezTo>
                <a:cubicBezTo>
                  <a:pt x="187487" y="108100"/>
                  <a:pt x="187261" y="114316"/>
                  <a:pt x="187352" y="119181"/>
                </a:cubicBezTo>
                <a:cubicBezTo>
                  <a:pt x="167263" y="121973"/>
                  <a:pt x="151453" y="124405"/>
                  <a:pt x="139922" y="126477"/>
                </a:cubicBezTo>
                <a:close/>
                <a:moveTo>
                  <a:pt x="244780" y="96615"/>
                </a:moveTo>
                <a:lnTo>
                  <a:pt x="210188" y="96615"/>
                </a:lnTo>
                <a:lnTo>
                  <a:pt x="210188" y="111208"/>
                </a:lnTo>
                <a:lnTo>
                  <a:pt x="244780" y="111208"/>
                </a:lnTo>
                <a:close/>
                <a:moveTo>
                  <a:pt x="188703" y="37700"/>
                </a:moveTo>
                <a:cubicBezTo>
                  <a:pt x="199242" y="25809"/>
                  <a:pt x="207891" y="13422"/>
                  <a:pt x="214647" y="541"/>
                </a:cubicBezTo>
                <a:lnTo>
                  <a:pt x="232889" y="3513"/>
                </a:lnTo>
                <a:cubicBezTo>
                  <a:pt x="230817" y="7207"/>
                  <a:pt x="228700" y="10720"/>
                  <a:pt x="226538" y="14053"/>
                </a:cubicBezTo>
                <a:lnTo>
                  <a:pt x="265319" y="14053"/>
                </a:lnTo>
                <a:lnTo>
                  <a:pt x="265319" y="30268"/>
                </a:lnTo>
                <a:cubicBezTo>
                  <a:pt x="260184" y="39727"/>
                  <a:pt x="253112" y="48105"/>
                  <a:pt x="244104" y="55401"/>
                </a:cubicBezTo>
                <a:cubicBezTo>
                  <a:pt x="252302" y="58374"/>
                  <a:pt x="261400" y="60626"/>
                  <a:pt x="271400" y="62158"/>
                </a:cubicBezTo>
                <a:cubicBezTo>
                  <a:pt x="269507" y="68914"/>
                  <a:pt x="268156" y="74769"/>
                  <a:pt x="267346" y="79724"/>
                </a:cubicBezTo>
                <a:cubicBezTo>
                  <a:pt x="251311" y="76211"/>
                  <a:pt x="238024" y="71661"/>
                  <a:pt x="227484" y="66076"/>
                </a:cubicBezTo>
                <a:cubicBezTo>
                  <a:pt x="216313" y="71481"/>
                  <a:pt x="203161" y="76121"/>
                  <a:pt x="188027" y="79994"/>
                </a:cubicBezTo>
                <a:cubicBezTo>
                  <a:pt x="185505" y="73058"/>
                  <a:pt x="183253" y="67698"/>
                  <a:pt x="181271" y="63914"/>
                </a:cubicBezTo>
                <a:cubicBezTo>
                  <a:pt x="193162" y="61392"/>
                  <a:pt x="203386" y="58464"/>
                  <a:pt x="211944" y="55131"/>
                </a:cubicBezTo>
                <a:cubicBezTo>
                  <a:pt x="208881" y="52339"/>
                  <a:pt x="205954" y="49186"/>
                  <a:pt x="203161" y="45672"/>
                </a:cubicBezTo>
                <a:cubicBezTo>
                  <a:pt x="200909" y="47924"/>
                  <a:pt x="198972" y="49861"/>
                  <a:pt x="197351" y="51483"/>
                </a:cubicBezTo>
                <a:cubicBezTo>
                  <a:pt x="195189" y="47519"/>
                  <a:pt x="192306" y="42925"/>
                  <a:pt x="188703" y="37700"/>
                </a:cubicBezTo>
                <a:close/>
                <a:moveTo>
                  <a:pt x="216539" y="29863"/>
                </a:moveTo>
                <a:cubicBezTo>
                  <a:pt x="215728" y="30944"/>
                  <a:pt x="214827" y="32115"/>
                  <a:pt x="213836" y="33376"/>
                </a:cubicBezTo>
                <a:cubicBezTo>
                  <a:pt x="217620" y="38691"/>
                  <a:pt x="222169" y="43285"/>
                  <a:pt x="227484" y="47159"/>
                </a:cubicBezTo>
                <a:cubicBezTo>
                  <a:pt x="234871" y="42294"/>
                  <a:pt x="240456" y="36529"/>
                  <a:pt x="244239" y="29863"/>
                </a:cubicBezTo>
                <a:close/>
                <a:moveTo>
                  <a:pt x="322950" y="5675"/>
                </a:moveTo>
                <a:lnTo>
                  <a:pt x="406458" y="5675"/>
                </a:lnTo>
                <a:lnTo>
                  <a:pt x="406458" y="66482"/>
                </a:lnTo>
                <a:lnTo>
                  <a:pt x="373217" y="66482"/>
                </a:lnTo>
                <a:lnTo>
                  <a:pt x="373217" y="75670"/>
                </a:lnTo>
                <a:lnTo>
                  <a:pt x="412133" y="75670"/>
                </a:lnTo>
                <a:lnTo>
                  <a:pt x="412133" y="89723"/>
                </a:lnTo>
                <a:lnTo>
                  <a:pt x="383892" y="89723"/>
                </a:lnTo>
                <a:cubicBezTo>
                  <a:pt x="391639" y="98371"/>
                  <a:pt x="401953" y="104857"/>
                  <a:pt x="414835" y="109181"/>
                </a:cubicBezTo>
                <a:cubicBezTo>
                  <a:pt x="411863" y="113956"/>
                  <a:pt x="408574" y="119676"/>
                  <a:pt x="404971" y="126342"/>
                </a:cubicBezTo>
                <a:cubicBezTo>
                  <a:pt x="391909" y="119496"/>
                  <a:pt x="381324" y="110262"/>
                  <a:pt x="373217" y="98642"/>
                </a:cubicBezTo>
                <a:lnTo>
                  <a:pt x="373217" y="133774"/>
                </a:lnTo>
                <a:lnTo>
                  <a:pt x="355921" y="133774"/>
                </a:lnTo>
                <a:lnTo>
                  <a:pt x="355921" y="97696"/>
                </a:lnTo>
                <a:cubicBezTo>
                  <a:pt x="348354" y="109226"/>
                  <a:pt x="338444" y="119541"/>
                  <a:pt x="326193" y="128639"/>
                </a:cubicBezTo>
                <a:cubicBezTo>
                  <a:pt x="322950" y="124315"/>
                  <a:pt x="319031" y="119721"/>
                  <a:pt x="314437" y="114857"/>
                </a:cubicBezTo>
                <a:cubicBezTo>
                  <a:pt x="330021" y="105128"/>
                  <a:pt x="340831" y="96750"/>
                  <a:pt x="346867" y="89723"/>
                </a:cubicBezTo>
                <a:lnTo>
                  <a:pt x="317275" y="89723"/>
                </a:lnTo>
                <a:lnTo>
                  <a:pt x="317275" y="75670"/>
                </a:lnTo>
                <a:lnTo>
                  <a:pt x="355921" y="75670"/>
                </a:lnTo>
                <a:lnTo>
                  <a:pt x="355921" y="66482"/>
                </a:lnTo>
                <a:lnTo>
                  <a:pt x="322950" y="66482"/>
                </a:lnTo>
                <a:close/>
                <a:moveTo>
                  <a:pt x="299708" y="1216"/>
                </a:moveTo>
                <a:cubicBezTo>
                  <a:pt x="305924" y="9864"/>
                  <a:pt x="311464" y="18152"/>
                  <a:pt x="316329" y="26079"/>
                </a:cubicBezTo>
                <a:lnTo>
                  <a:pt x="299708" y="36214"/>
                </a:lnTo>
                <a:cubicBezTo>
                  <a:pt x="295835" y="28466"/>
                  <a:pt x="290610" y="19863"/>
                  <a:pt x="284034" y="10405"/>
                </a:cubicBezTo>
                <a:close/>
                <a:moveTo>
                  <a:pt x="389432" y="19458"/>
                </a:moveTo>
                <a:lnTo>
                  <a:pt x="373217" y="19458"/>
                </a:lnTo>
                <a:lnTo>
                  <a:pt x="373217" y="29457"/>
                </a:lnTo>
                <a:lnTo>
                  <a:pt x="389432" y="29457"/>
                </a:lnTo>
                <a:close/>
                <a:moveTo>
                  <a:pt x="389432" y="52699"/>
                </a:moveTo>
                <a:lnTo>
                  <a:pt x="389432" y="42700"/>
                </a:lnTo>
                <a:lnTo>
                  <a:pt x="373217" y="42700"/>
                </a:lnTo>
                <a:lnTo>
                  <a:pt x="373217" y="52699"/>
                </a:lnTo>
                <a:close/>
                <a:moveTo>
                  <a:pt x="339976" y="29457"/>
                </a:moveTo>
                <a:lnTo>
                  <a:pt x="355921" y="29457"/>
                </a:lnTo>
                <a:lnTo>
                  <a:pt x="355921" y="19458"/>
                </a:lnTo>
                <a:lnTo>
                  <a:pt x="339976" y="19458"/>
                </a:lnTo>
                <a:close/>
                <a:moveTo>
                  <a:pt x="339976" y="52699"/>
                </a:moveTo>
                <a:lnTo>
                  <a:pt x="355921" y="52699"/>
                </a:lnTo>
                <a:lnTo>
                  <a:pt x="355921" y="42700"/>
                </a:lnTo>
                <a:lnTo>
                  <a:pt x="339976" y="42700"/>
                </a:lnTo>
                <a:close/>
                <a:moveTo>
                  <a:pt x="321328" y="107560"/>
                </a:moveTo>
                <a:cubicBezTo>
                  <a:pt x="311870" y="114676"/>
                  <a:pt x="304168" y="121027"/>
                  <a:pt x="298222" y="126613"/>
                </a:cubicBezTo>
                <a:lnTo>
                  <a:pt x="288628" y="115127"/>
                </a:lnTo>
                <a:cubicBezTo>
                  <a:pt x="290970" y="112965"/>
                  <a:pt x="292141" y="109406"/>
                  <a:pt x="292141" y="104452"/>
                </a:cubicBezTo>
                <a:lnTo>
                  <a:pt x="292141" y="63644"/>
                </a:lnTo>
                <a:lnTo>
                  <a:pt x="279710" y="63644"/>
                </a:lnTo>
                <a:lnTo>
                  <a:pt x="279710" y="46078"/>
                </a:lnTo>
                <a:lnTo>
                  <a:pt x="310113" y="46078"/>
                </a:lnTo>
                <a:lnTo>
                  <a:pt x="310113" y="98101"/>
                </a:lnTo>
                <a:cubicBezTo>
                  <a:pt x="313716" y="95399"/>
                  <a:pt x="317004" y="92831"/>
                  <a:pt x="319977" y="90399"/>
                </a:cubicBezTo>
                <a:cubicBezTo>
                  <a:pt x="320427" y="97245"/>
                  <a:pt x="320878" y="102966"/>
                  <a:pt x="321328" y="107560"/>
                </a:cubicBezTo>
                <a:close/>
                <a:moveTo>
                  <a:pt x="480033" y="270"/>
                </a:moveTo>
                <a:lnTo>
                  <a:pt x="498140" y="270"/>
                </a:lnTo>
                <a:lnTo>
                  <a:pt x="498140" y="23106"/>
                </a:lnTo>
                <a:lnTo>
                  <a:pt x="512869" y="23106"/>
                </a:lnTo>
                <a:lnTo>
                  <a:pt x="507869" y="17431"/>
                </a:lnTo>
                <a:cubicBezTo>
                  <a:pt x="515436" y="11756"/>
                  <a:pt x="522688" y="5946"/>
                  <a:pt x="529624" y="0"/>
                </a:cubicBezTo>
                <a:lnTo>
                  <a:pt x="541380" y="10810"/>
                </a:lnTo>
                <a:cubicBezTo>
                  <a:pt x="536245" y="15134"/>
                  <a:pt x="531088" y="19233"/>
                  <a:pt x="525908" y="23106"/>
                </a:cubicBezTo>
                <a:lnTo>
                  <a:pt x="551920" y="23106"/>
                </a:lnTo>
                <a:lnTo>
                  <a:pt x="551920" y="55942"/>
                </a:lnTo>
                <a:lnTo>
                  <a:pt x="534489" y="55942"/>
                </a:lnTo>
                <a:lnTo>
                  <a:pt x="534489" y="82697"/>
                </a:lnTo>
                <a:lnTo>
                  <a:pt x="498275" y="82697"/>
                </a:lnTo>
                <a:lnTo>
                  <a:pt x="498275" y="90669"/>
                </a:lnTo>
                <a:lnTo>
                  <a:pt x="544353" y="90669"/>
                </a:lnTo>
                <a:lnTo>
                  <a:pt x="544353" y="105668"/>
                </a:lnTo>
                <a:lnTo>
                  <a:pt x="498275" y="105668"/>
                </a:lnTo>
                <a:lnTo>
                  <a:pt x="498275" y="113911"/>
                </a:lnTo>
                <a:lnTo>
                  <a:pt x="555839" y="113911"/>
                </a:lnTo>
                <a:lnTo>
                  <a:pt x="555839" y="129585"/>
                </a:lnTo>
                <a:lnTo>
                  <a:pt x="422740" y="129585"/>
                </a:lnTo>
                <a:lnTo>
                  <a:pt x="422740" y="113911"/>
                </a:lnTo>
                <a:lnTo>
                  <a:pt x="479628" y="113911"/>
                </a:lnTo>
                <a:lnTo>
                  <a:pt x="479628" y="105668"/>
                </a:lnTo>
                <a:lnTo>
                  <a:pt x="433415" y="105668"/>
                </a:lnTo>
                <a:lnTo>
                  <a:pt x="433415" y="90669"/>
                </a:lnTo>
                <a:lnTo>
                  <a:pt x="479628" y="90669"/>
                </a:lnTo>
                <a:lnTo>
                  <a:pt x="479628" y="82697"/>
                </a:lnTo>
                <a:lnTo>
                  <a:pt x="443009" y="82697"/>
                </a:lnTo>
                <a:lnTo>
                  <a:pt x="443009" y="55942"/>
                </a:lnTo>
                <a:lnTo>
                  <a:pt x="425983" y="55942"/>
                </a:lnTo>
                <a:lnTo>
                  <a:pt x="425983" y="23106"/>
                </a:lnTo>
                <a:lnTo>
                  <a:pt x="452265" y="23106"/>
                </a:lnTo>
                <a:cubicBezTo>
                  <a:pt x="446950" y="18918"/>
                  <a:pt x="441883" y="15089"/>
                  <a:pt x="437063" y="11621"/>
                </a:cubicBezTo>
                <a:lnTo>
                  <a:pt x="447603" y="0"/>
                </a:lnTo>
                <a:cubicBezTo>
                  <a:pt x="456701" y="6216"/>
                  <a:pt x="464179" y="11666"/>
                  <a:pt x="470034" y="16350"/>
                </a:cubicBezTo>
                <a:lnTo>
                  <a:pt x="463886" y="23106"/>
                </a:lnTo>
                <a:lnTo>
                  <a:pt x="480033" y="23106"/>
                </a:lnTo>
                <a:close/>
                <a:moveTo>
                  <a:pt x="533273" y="38376"/>
                </a:moveTo>
                <a:lnTo>
                  <a:pt x="444630" y="38376"/>
                </a:lnTo>
                <a:lnTo>
                  <a:pt x="444630" y="45943"/>
                </a:lnTo>
                <a:lnTo>
                  <a:pt x="533273" y="45943"/>
                </a:lnTo>
                <a:close/>
                <a:moveTo>
                  <a:pt x="516247" y="60131"/>
                </a:moveTo>
                <a:lnTo>
                  <a:pt x="461251" y="60131"/>
                </a:lnTo>
                <a:lnTo>
                  <a:pt x="461251" y="68509"/>
                </a:lnTo>
                <a:lnTo>
                  <a:pt x="516247" y="68509"/>
                </a:lnTo>
                <a:close/>
              </a:path>
            </a:pathLst>
          </a:custGeom>
          <a:solidFill>
            <a:srgbClr val="000000"/>
          </a:solidFill>
          <a:ln w="12030" cap="flat">
            <a:noFill/>
            <a:prstDash val="solid"/>
            <a:miter/>
          </a:ln>
        </p:spPr>
        <p:txBody>
          <a:bodyPr rtlCol="0" anchor="ctr"/>
          <a:lstStyle/>
          <a:p>
            <a:endParaRPr lang="zh-CN" altLang="en-US"/>
          </a:p>
        </p:txBody>
      </p:sp>
      <p:sp>
        <p:nvSpPr>
          <p:cNvPr id="209" name="任意多边形: 形状 208">
            <a:extLst>
              <a:ext uri="{FF2B5EF4-FFF2-40B4-BE49-F238E27FC236}">
                <a16:creationId xmlns:a16="http://schemas.microsoft.com/office/drawing/2014/main" id="{54CEC428-1483-4E4B-890D-4A96DA1B53EA}"/>
              </a:ext>
            </a:extLst>
          </p:cNvPr>
          <p:cNvSpPr/>
          <p:nvPr/>
        </p:nvSpPr>
        <p:spPr>
          <a:xfrm>
            <a:off x="1759984" y="3577944"/>
            <a:ext cx="132352" cy="180480"/>
          </a:xfrm>
          <a:custGeom>
            <a:avLst/>
            <a:gdLst>
              <a:gd name="connsiteX0" fmla="*/ 132352 w 132352"/>
              <a:gd name="connsiteY0" fmla="*/ 180481 h 180480"/>
              <a:gd name="connsiteX1" fmla="*/ 0 w 132352"/>
              <a:gd name="connsiteY1" fmla="*/ 0 h 180480"/>
            </a:gdLst>
            <a:ahLst/>
            <a:cxnLst>
              <a:cxn ang="0">
                <a:pos x="connsiteX0" y="connsiteY0"/>
              </a:cxn>
              <a:cxn ang="0">
                <a:pos x="connsiteX1" y="connsiteY1"/>
              </a:cxn>
            </a:cxnLst>
            <a:rect l="l" t="t" r="r" b="b"/>
            <a:pathLst>
              <a:path w="132352" h="180480">
                <a:moveTo>
                  <a:pt x="132352" y="180481"/>
                </a:moveTo>
                <a:cubicBezTo>
                  <a:pt x="102941" y="60160"/>
                  <a:pt x="58824" y="0"/>
                  <a:pt x="0" y="0"/>
                </a:cubicBezTo>
              </a:path>
            </a:pathLst>
          </a:custGeom>
          <a:noFill/>
          <a:ln w="12030" cap="flat">
            <a:solidFill>
              <a:srgbClr val="038003"/>
            </a:solidFill>
            <a:prstDash val="solid"/>
            <a:miter/>
          </a:ln>
        </p:spPr>
        <p:txBody>
          <a:bodyPr rtlCol="0" anchor="ctr"/>
          <a:lstStyle/>
          <a:p>
            <a:endParaRPr lang="zh-CN" altLang="en-US"/>
          </a:p>
        </p:txBody>
      </p:sp>
      <p:sp>
        <p:nvSpPr>
          <p:cNvPr id="210" name="任意多边形: 形状 209">
            <a:extLst>
              <a:ext uri="{FF2B5EF4-FFF2-40B4-BE49-F238E27FC236}">
                <a16:creationId xmlns:a16="http://schemas.microsoft.com/office/drawing/2014/main" id="{58C14CFF-F741-482E-B37B-AF1E6D51A852}"/>
              </a:ext>
            </a:extLst>
          </p:cNvPr>
          <p:cNvSpPr/>
          <p:nvPr/>
        </p:nvSpPr>
        <p:spPr>
          <a:xfrm>
            <a:off x="1759984" y="3758425"/>
            <a:ext cx="132352" cy="180480"/>
          </a:xfrm>
          <a:custGeom>
            <a:avLst/>
            <a:gdLst>
              <a:gd name="connsiteX0" fmla="*/ 132352 w 132352"/>
              <a:gd name="connsiteY0" fmla="*/ 0 h 180480"/>
              <a:gd name="connsiteX1" fmla="*/ 0 w 132352"/>
              <a:gd name="connsiteY1" fmla="*/ 180481 h 180480"/>
            </a:gdLst>
            <a:ahLst/>
            <a:cxnLst>
              <a:cxn ang="0">
                <a:pos x="connsiteX0" y="connsiteY0"/>
              </a:cxn>
              <a:cxn ang="0">
                <a:pos x="connsiteX1" y="connsiteY1"/>
              </a:cxn>
            </a:cxnLst>
            <a:rect l="l" t="t" r="r" b="b"/>
            <a:pathLst>
              <a:path w="132352" h="180480">
                <a:moveTo>
                  <a:pt x="132352" y="0"/>
                </a:moveTo>
                <a:cubicBezTo>
                  <a:pt x="102941" y="120320"/>
                  <a:pt x="58824" y="180481"/>
                  <a:pt x="0" y="180481"/>
                </a:cubicBezTo>
              </a:path>
            </a:pathLst>
          </a:custGeom>
          <a:noFill/>
          <a:ln w="12030" cap="flat">
            <a:solidFill>
              <a:srgbClr val="038003"/>
            </a:solidFill>
            <a:prstDash val="solid"/>
            <a:miter/>
          </a:ln>
        </p:spPr>
        <p:txBody>
          <a:bodyPr rtlCol="0" anchor="ctr"/>
          <a:lstStyle/>
          <a:p>
            <a:endParaRPr lang="zh-CN" altLang="en-US"/>
          </a:p>
        </p:txBody>
      </p:sp>
      <p:sp>
        <p:nvSpPr>
          <p:cNvPr id="211" name="任意多边形: 形状 210">
            <a:extLst>
              <a:ext uri="{FF2B5EF4-FFF2-40B4-BE49-F238E27FC236}">
                <a16:creationId xmlns:a16="http://schemas.microsoft.com/office/drawing/2014/main" id="{79366814-ECEF-4DF3-AE62-7588C4323FF2}"/>
              </a:ext>
            </a:extLst>
          </p:cNvPr>
          <p:cNvSpPr/>
          <p:nvPr/>
        </p:nvSpPr>
        <p:spPr>
          <a:xfrm>
            <a:off x="1892337" y="3758425"/>
            <a:ext cx="156416" cy="12032"/>
          </a:xfrm>
          <a:custGeom>
            <a:avLst/>
            <a:gdLst>
              <a:gd name="connsiteX0" fmla="*/ 156417 w 156416"/>
              <a:gd name="connsiteY0" fmla="*/ 0 h 12032"/>
              <a:gd name="connsiteX1" fmla="*/ 0 w 156416"/>
              <a:gd name="connsiteY1" fmla="*/ 0 h 12032"/>
            </a:gdLst>
            <a:ahLst/>
            <a:cxnLst>
              <a:cxn ang="0">
                <a:pos x="connsiteX0" y="connsiteY0"/>
              </a:cxn>
              <a:cxn ang="0">
                <a:pos x="connsiteX1" y="connsiteY1"/>
              </a:cxn>
            </a:cxnLst>
            <a:rect l="l" t="t" r="r" b="b"/>
            <a:pathLst>
              <a:path w="156416" h="12032">
                <a:moveTo>
                  <a:pt x="156417" y="0"/>
                </a:moveTo>
                <a:lnTo>
                  <a:pt x="0" y="0"/>
                </a:lnTo>
              </a:path>
            </a:pathLst>
          </a:custGeom>
          <a:noFill/>
          <a:ln w="12030" cap="flat">
            <a:solidFill>
              <a:srgbClr val="038003"/>
            </a:solidFill>
            <a:prstDash val="solid"/>
            <a:miter/>
          </a:ln>
        </p:spPr>
        <p:txBody>
          <a:bodyPr rtlCol="0" anchor="ctr"/>
          <a:lstStyle/>
          <a:p>
            <a:endParaRPr lang="zh-CN" altLang="en-US"/>
          </a:p>
        </p:txBody>
      </p:sp>
      <p:sp>
        <p:nvSpPr>
          <p:cNvPr id="212" name="任意多边形: 形状 211">
            <a:extLst>
              <a:ext uri="{FF2B5EF4-FFF2-40B4-BE49-F238E27FC236}">
                <a16:creationId xmlns:a16="http://schemas.microsoft.com/office/drawing/2014/main" id="{73C116A5-E04A-4D57-A3FF-66A249A97826}"/>
              </a:ext>
            </a:extLst>
          </p:cNvPr>
          <p:cNvSpPr/>
          <p:nvPr/>
        </p:nvSpPr>
        <p:spPr>
          <a:xfrm>
            <a:off x="2048753" y="3758425"/>
            <a:ext cx="1131012" cy="12032"/>
          </a:xfrm>
          <a:custGeom>
            <a:avLst/>
            <a:gdLst>
              <a:gd name="connsiteX0" fmla="*/ 0 w 1131012"/>
              <a:gd name="connsiteY0" fmla="*/ 0 h 12032"/>
              <a:gd name="connsiteX1" fmla="*/ 1131012 w 1131012"/>
              <a:gd name="connsiteY1" fmla="*/ 0 h 12032"/>
            </a:gdLst>
            <a:ahLst/>
            <a:cxnLst>
              <a:cxn ang="0">
                <a:pos x="connsiteX0" y="connsiteY0"/>
              </a:cxn>
              <a:cxn ang="0">
                <a:pos x="connsiteX1" y="connsiteY1"/>
              </a:cxn>
            </a:cxnLst>
            <a:rect l="l" t="t" r="r" b="b"/>
            <a:pathLst>
              <a:path w="1131012" h="12032">
                <a:moveTo>
                  <a:pt x="0" y="0"/>
                </a:moveTo>
                <a:lnTo>
                  <a:pt x="1131012" y="0"/>
                </a:lnTo>
                <a:close/>
              </a:path>
            </a:pathLst>
          </a:custGeom>
          <a:noFill/>
          <a:ln w="36091" cap="flat">
            <a:solidFill>
              <a:srgbClr val="038003"/>
            </a:solidFill>
            <a:prstDash val="solid"/>
            <a:miter/>
          </a:ln>
        </p:spPr>
        <p:txBody>
          <a:bodyPr rtlCol="0" anchor="ctr"/>
          <a:lstStyle/>
          <a:p>
            <a:endParaRPr lang="zh-CN" altLang="en-US"/>
          </a:p>
        </p:txBody>
      </p:sp>
      <p:sp>
        <p:nvSpPr>
          <p:cNvPr id="213" name="任意多边形: 形状 212">
            <a:extLst>
              <a:ext uri="{FF2B5EF4-FFF2-40B4-BE49-F238E27FC236}">
                <a16:creationId xmlns:a16="http://schemas.microsoft.com/office/drawing/2014/main" id="{3F249982-5E07-47C6-8743-6D8B163E132B}"/>
              </a:ext>
            </a:extLst>
          </p:cNvPr>
          <p:cNvSpPr/>
          <p:nvPr/>
        </p:nvSpPr>
        <p:spPr>
          <a:xfrm>
            <a:off x="2191688" y="3540259"/>
            <a:ext cx="845142" cy="135530"/>
          </a:xfrm>
          <a:custGeom>
            <a:avLst/>
            <a:gdLst>
              <a:gd name="connsiteX0" fmla="*/ 3513 w 845142"/>
              <a:gd name="connsiteY0" fmla="*/ 127018 h 135530"/>
              <a:gd name="connsiteX1" fmla="*/ 0 w 845142"/>
              <a:gd name="connsiteY1" fmla="*/ 108100 h 135530"/>
              <a:gd name="connsiteX2" fmla="*/ 49861 w 845142"/>
              <a:gd name="connsiteY2" fmla="*/ 100939 h 135530"/>
              <a:gd name="connsiteX3" fmla="*/ 49456 w 845142"/>
              <a:gd name="connsiteY3" fmla="*/ 110060 h 135530"/>
              <a:gd name="connsiteX4" fmla="*/ 78440 w 845142"/>
              <a:gd name="connsiteY4" fmla="*/ 98169 h 135530"/>
              <a:gd name="connsiteX5" fmla="*/ 73576 w 845142"/>
              <a:gd name="connsiteY5" fmla="*/ 75400 h 135530"/>
              <a:gd name="connsiteX6" fmla="*/ 50807 w 845142"/>
              <a:gd name="connsiteY6" fmla="*/ 78103 h 135530"/>
              <a:gd name="connsiteX7" fmla="*/ 48510 w 845142"/>
              <a:gd name="connsiteY7" fmla="*/ 61752 h 135530"/>
              <a:gd name="connsiteX8" fmla="*/ 71819 w 845142"/>
              <a:gd name="connsiteY8" fmla="*/ 58982 h 135530"/>
              <a:gd name="connsiteX9" fmla="*/ 71008 w 845142"/>
              <a:gd name="connsiteY9" fmla="*/ 45470 h 135530"/>
              <a:gd name="connsiteX10" fmla="*/ 53239 w 845142"/>
              <a:gd name="connsiteY10" fmla="*/ 47294 h 135530"/>
              <a:gd name="connsiteX11" fmla="*/ 52429 w 845142"/>
              <a:gd name="connsiteY11" fmla="*/ 40065 h 135530"/>
              <a:gd name="connsiteX12" fmla="*/ 27971 w 845142"/>
              <a:gd name="connsiteY12" fmla="*/ 77157 h 135530"/>
              <a:gd name="connsiteX13" fmla="*/ 48240 w 845142"/>
              <a:gd name="connsiteY13" fmla="*/ 73914 h 135530"/>
              <a:gd name="connsiteX14" fmla="*/ 46889 w 845142"/>
              <a:gd name="connsiteY14" fmla="*/ 90804 h 135530"/>
              <a:gd name="connsiteX15" fmla="*/ 7972 w 845142"/>
              <a:gd name="connsiteY15" fmla="*/ 97290 h 135530"/>
              <a:gd name="connsiteX16" fmla="*/ 2973 w 845142"/>
              <a:gd name="connsiteY16" fmla="*/ 82156 h 135530"/>
              <a:gd name="connsiteX17" fmla="*/ 21890 w 845142"/>
              <a:gd name="connsiteY17" fmla="*/ 58509 h 135530"/>
              <a:gd name="connsiteX18" fmla="*/ 5000 w 845142"/>
              <a:gd name="connsiteY18" fmla="*/ 60131 h 135530"/>
              <a:gd name="connsiteX19" fmla="*/ 0 w 845142"/>
              <a:gd name="connsiteY19" fmla="*/ 44727 h 135530"/>
              <a:gd name="connsiteX20" fmla="*/ 24458 w 845142"/>
              <a:gd name="connsiteY20" fmla="*/ 541 h 135530"/>
              <a:gd name="connsiteX21" fmla="*/ 41619 w 845142"/>
              <a:gd name="connsiteY21" fmla="*/ 7297 h 135530"/>
              <a:gd name="connsiteX22" fmla="*/ 20269 w 845142"/>
              <a:gd name="connsiteY22" fmla="*/ 43105 h 135530"/>
              <a:gd name="connsiteX23" fmla="*/ 31754 w 845142"/>
              <a:gd name="connsiteY23" fmla="*/ 42700 h 135530"/>
              <a:gd name="connsiteX24" fmla="*/ 39322 w 845142"/>
              <a:gd name="connsiteY24" fmla="*/ 29322 h 135530"/>
              <a:gd name="connsiteX25" fmla="*/ 51956 w 845142"/>
              <a:gd name="connsiteY25" fmla="*/ 35268 h 135530"/>
              <a:gd name="connsiteX26" fmla="*/ 51483 w 845142"/>
              <a:gd name="connsiteY26" fmla="*/ 30809 h 135530"/>
              <a:gd name="connsiteX27" fmla="*/ 70063 w 845142"/>
              <a:gd name="connsiteY27" fmla="*/ 28984 h 135530"/>
              <a:gd name="connsiteX28" fmla="*/ 68914 w 845142"/>
              <a:gd name="connsiteY28" fmla="*/ 946 h 135530"/>
              <a:gd name="connsiteX29" fmla="*/ 87156 w 845142"/>
              <a:gd name="connsiteY29" fmla="*/ 946 h 135530"/>
              <a:gd name="connsiteX30" fmla="*/ 87899 w 845142"/>
              <a:gd name="connsiteY30" fmla="*/ 27228 h 135530"/>
              <a:gd name="connsiteX31" fmla="*/ 111479 w 845142"/>
              <a:gd name="connsiteY31" fmla="*/ 24931 h 135530"/>
              <a:gd name="connsiteX32" fmla="*/ 92696 w 845142"/>
              <a:gd name="connsiteY32" fmla="*/ 12296 h 135530"/>
              <a:gd name="connsiteX33" fmla="*/ 101479 w 845142"/>
              <a:gd name="connsiteY33" fmla="*/ 676 h 135530"/>
              <a:gd name="connsiteX34" fmla="*/ 123370 w 845142"/>
              <a:gd name="connsiteY34" fmla="*/ 13648 h 135530"/>
              <a:gd name="connsiteX35" fmla="*/ 115127 w 845142"/>
              <a:gd name="connsiteY35" fmla="*/ 24525 h 135530"/>
              <a:gd name="connsiteX36" fmla="*/ 128099 w 845142"/>
              <a:gd name="connsiteY36" fmla="*/ 23242 h 135530"/>
              <a:gd name="connsiteX37" fmla="*/ 129720 w 845142"/>
              <a:gd name="connsiteY37" fmla="*/ 39457 h 135530"/>
              <a:gd name="connsiteX38" fmla="*/ 88777 w 845142"/>
              <a:gd name="connsiteY38" fmla="*/ 43646 h 135530"/>
              <a:gd name="connsiteX39" fmla="*/ 89791 w 845142"/>
              <a:gd name="connsiteY39" fmla="*/ 56888 h 135530"/>
              <a:gd name="connsiteX40" fmla="*/ 131747 w 845142"/>
              <a:gd name="connsiteY40" fmla="*/ 51888 h 135530"/>
              <a:gd name="connsiteX41" fmla="*/ 133504 w 845142"/>
              <a:gd name="connsiteY41" fmla="*/ 68103 h 135530"/>
              <a:gd name="connsiteX42" fmla="*/ 117221 w 845142"/>
              <a:gd name="connsiteY42" fmla="*/ 70063 h 135530"/>
              <a:gd name="connsiteX43" fmla="*/ 129180 w 845142"/>
              <a:gd name="connsiteY43" fmla="*/ 79589 h 135530"/>
              <a:gd name="connsiteX44" fmla="*/ 100939 w 845142"/>
              <a:gd name="connsiteY44" fmla="*/ 104587 h 135530"/>
              <a:gd name="connsiteX45" fmla="*/ 111141 w 845142"/>
              <a:gd name="connsiteY45" fmla="*/ 113438 h 135530"/>
              <a:gd name="connsiteX46" fmla="*/ 115127 w 845142"/>
              <a:gd name="connsiteY46" fmla="*/ 110161 h 135530"/>
              <a:gd name="connsiteX47" fmla="*/ 119316 w 845142"/>
              <a:gd name="connsiteY47" fmla="*/ 92966 h 135530"/>
              <a:gd name="connsiteX48" fmla="*/ 135126 w 845142"/>
              <a:gd name="connsiteY48" fmla="*/ 100804 h 135530"/>
              <a:gd name="connsiteX49" fmla="*/ 124890 w 845142"/>
              <a:gd name="connsiteY49" fmla="*/ 127795 h 135530"/>
              <a:gd name="connsiteX50" fmla="*/ 113235 w 845142"/>
              <a:gd name="connsiteY50" fmla="*/ 133774 h 135530"/>
              <a:gd name="connsiteX51" fmla="*/ 85264 w 845142"/>
              <a:gd name="connsiteY51" fmla="*/ 114384 h 135530"/>
              <a:gd name="connsiteX52" fmla="*/ 50942 w 845142"/>
              <a:gd name="connsiteY52" fmla="*/ 128504 h 135530"/>
              <a:gd name="connsiteX53" fmla="*/ 46213 w 845142"/>
              <a:gd name="connsiteY53" fmla="*/ 119451 h 135530"/>
              <a:gd name="connsiteX54" fmla="*/ 3513 w 845142"/>
              <a:gd name="connsiteY54" fmla="*/ 127018 h 135530"/>
              <a:gd name="connsiteX55" fmla="*/ 115667 w 845142"/>
              <a:gd name="connsiteY55" fmla="*/ 70265 h 135530"/>
              <a:gd name="connsiteX56" fmla="*/ 91818 w 845142"/>
              <a:gd name="connsiteY56" fmla="*/ 73170 h 135530"/>
              <a:gd name="connsiteX57" fmla="*/ 94791 w 845142"/>
              <a:gd name="connsiteY57" fmla="*/ 88237 h 135530"/>
              <a:gd name="connsiteX58" fmla="*/ 115667 w 845142"/>
              <a:gd name="connsiteY58" fmla="*/ 70265 h 135530"/>
              <a:gd name="connsiteX59" fmla="*/ 228430 w 845142"/>
              <a:gd name="connsiteY59" fmla="*/ 42700 h 135530"/>
              <a:gd name="connsiteX60" fmla="*/ 272345 w 845142"/>
              <a:gd name="connsiteY60" fmla="*/ 75265 h 135530"/>
              <a:gd name="connsiteX61" fmla="*/ 258428 w 845142"/>
              <a:gd name="connsiteY61" fmla="*/ 92291 h 135530"/>
              <a:gd name="connsiteX62" fmla="*/ 216539 w 845142"/>
              <a:gd name="connsiteY62" fmla="*/ 58374 h 135530"/>
              <a:gd name="connsiteX63" fmla="*/ 216539 w 845142"/>
              <a:gd name="connsiteY63" fmla="*/ 133369 h 135530"/>
              <a:gd name="connsiteX64" fmla="*/ 194648 w 845142"/>
              <a:gd name="connsiteY64" fmla="*/ 133369 h 135530"/>
              <a:gd name="connsiteX65" fmla="*/ 194648 w 845142"/>
              <a:gd name="connsiteY65" fmla="*/ 27701 h 135530"/>
              <a:gd name="connsiteX66" fmla="*/ 144922 w 845142"/>
              <a:gd name="connsiteY66" fmla="*/ 27701 h 135530"/>
              <a:gd name="connsiteX67" fmla="*/ 144922 w 845142"/>
              <a:gd name="connsiteY67" fmla="*/ 8648 h 135530"/>
              <a:gd name="connsiteX68" fmla="*/ 275453 w 845142"/>
              <a:gd name="connsiteY68" fmla="*/ 8648 h 135530"/>
              <a:gd name="connsiteX69" fmla="*/ 275453 w 845142"/>
              <a:gd name="connsiteY69" fmla="*/ 27701 h 135530"/>
              <a:gd name="connsiteX70" fmla="*/ 216539 w 845142"/>
              <a:gd name="connsiteY70" fmla="*/ 27701 h 135530"/>
              <a:gd name="connsiteX71" fmla="*/ 216539 w 845142"/>
              <a:gd name="connsiteY71" fmla="*/ 54591 h 135530"/>
              <a:gd name="connsiteX72" fmla="*/ 303087 w 845142"/>
              <a:gd name="connsiteY72" fmla="*/ 54861 h 135530"/>
              <a:gd name="connsiteX73" fmla="*/ 402674 w 845142"/>
              <a:gd name="connsiteY73" fmla="*/ 54861 h 135530"/>
              <a:gd name="connsiteX74" fmla="*/ 402674 w 845142"/>
              <a:gd name="connsiteY74" fmla="*/ 106479 h 135530"/>
              <a:gd name="connsiteX75" fmla="*/ 303087 w 845142"/>
              <a:gd name="connsiteY75" fmla="*/ 106479 h 135530"/>
              <a:gd name="connsiteX76" fmla="*/ 290385 w 845142"/>
              <a:gd name="connsiteY76" fmla="*/ 43646 h 135530"/>
              <a:gd name="connsiteX77" fmla="*/ 290385 w 845142"/>
              <a:gd name="connsiteY77" fmla="*/ 11891 h 135530"/>
              <a:gd name="connsiteX78" fmla="*/ 343489 w 845142"/>
              <a:gd name="connsiteY78" fmla="*/ 11891 h 135530"/>
              <a:gd name="connsiteX79" fmla="*/ 339300 w 845142"/>
              <a:gd name="connsiteY79" fmla="*/ 2297 h 135530"/>
              <a:gd name="connsiteX80" fmla="*/ 362407 w 845142"/>
              <a:gd name="connsiteY80" fmla="*/ 0 h 135530"/>
              <a:gd name="connsiteX81" fmla="*/ 366731 w 845142"/>
              <a:gd name="connsiteY81" fmla="*/ 11891 h 135530"/>
              <a:gd name="connsiteX82" fmla="*/ 415376 w 845142"/>
              <a:gd name="connsiteY82" fmla="*/ 11891 h 135530"/>
              <a:gd name="connsiteX83" fmla="*/ 415376 w 845142"/>
              <a:gd name="connsiteY83" fmla="*/ 43646 h 135530"/>
              <a:gd name="connsiteX84" fmla="*/ 396593 w 845142"/>
              <a:gd name="connsiteY84" fmla="*/ 43646 h 135530"/>
              <a:gd name="connsiteX85" fmla="*/ 396593 w 845142"/>
              <a:gd name="connsiteY85" fmla="*/ 26890 h 135530"/>
              <a:gd name="connsiteX86" fmla="*/ 309302 w 845142"/>
              <a:gd name="connsiteY86" fmla="*/ 26890 h 135530"/>
              <a:gd name="connsiteX87" fmla="*/ 309302 w 845142"/>
              <a:gd name="connsiteY87" fmla="*/ 43646 h 135530"/>
              <a:gd name="connsiteX88" fmla="*/ 418889 w 845142"/>
              <a:gd name="connsiteY88" fmla="*/ 129180 h 135530"/>
              <a:gd name="connsiteX89" fmla="*/ 287142 w 845142"/>
              <a:gd name="connsiteY89" fmla="*/ 129180 h 135530"/>
              <a:gd name="connsiteX90" fmla="*/ 287142 w 845142"/>
              <a:gd name="connsiteY90" fmla="*/ 113100 h 135530"/>
              <a:gd name="connsiteX91" fmla="*/ 418889 w 845142"/>
              <a:gd name="connsiteY91" fmla="*/ 113100 h 135530"/>
              <a:gd name="connsiteX92" fmla="*/ 384162 w 845142"/>
              <a:gd name="connsiteY92" fmla="*/ 93237 h 135530"/>
              <a:gd name="connsiteX93" fmla="*/ 384162 w 845142"/>
              <a:gd name="connsiteY93" fmla="*/ 86075 h 135530"/>
              <a:gd name="connsiteX94" fmla="*/ 321599 w 845142"/>
              <a:gd name="connsiteY94" fmla="*/ 86075 h 135530"/>
              <a:gd name="connsiteX95" fmla="*/ 321599 w 845142"/>
              <a:gd name="connsiteY95" fmla="*/ 93237 h 135530"/>
              <a:gd name="connsiteX96" fmla="*/ 384162 w 845142"/>
              <a:gd name="connsiteY96" fmla="*/ 68103 h 135530"/>
              <a:gd name="connsiteX97" fmla="*/ 321599 w 845142"/>
              <a:gd name="connsiteY97" fmla="*/ 68103 h 135530"/>
              <a:gd name="connsiteX98" fmla="*/ 321599 w 845142"/>
              <a:gd name="connsiteY98" fmla="*/ 75265 h 135530"/>
              <a:gd name="connsiteX99" fmla="*/ 384162 w 845142"/>
              <a:gd name="connsiteY99" fmla="*/ 75265 h 135530"/>
              <a:gd name="connsiteX100" fmla="*/ 391188 w 845142"/>
              <a:gd name="connsiteY100" fmla="*/ 34457 h 135530"/>
              <a:gd name="connsiteX101" fmla="*/ 391188 w 845142"/>
              <a:gd name="connsiteY101" fmla="*/ 47970 h 135530"/>
              <a:gd name="connsiteX102" fmla="*/ 314707 w 845142"/>
              <a:gd name="connsiteY102" fmla="*/ 47970 h 135530"/>
              <a:gd name="connsiteX103" fmla="*/ 314707 w 845142"/>
              <a:gd name="connsiteY103" fmla="*/ 34457 h 135530"/>
              <a:gd name="connsiteX104" fmla="*/ 454360 w 845142"/>
              <a:gd name="connsiteY104" fmla="*/ 0 h 135530"/>
              <a:gd name="connsiteX105" fmla="*/ 472196 w 845142"/>
              <a:gd name="connsiteY105" fmla="*/ 4729 h 135530"/>
              <a:gd name="connsiteX106" fmla="*/ 460710 w 845142"/>
              <a:gd name="connsiteY106" fmla="*/ 36011 h 135530"/>
              <a:gd name="connsiteX107" fmla="*/ 460710 w 845142"/>
              <a:gd name="connsiteY107" fmla="*/ 134044 h 135530"/>
              <a:gd name="connsiteX108" fmla="*/ 443549 w 845142"/>
              <a:gd name="connsiteY108" fmla="*/ 134044 h 135530"/>
              <a:gd name="connsiteX109" fmla="*/ 443549 w 845142"/>
              <a:gd name="connsiteY109" fmla="*/ 71481 h 135530"/>
              <a:gd name="connsiteX110" fmla="*/ 432199 w 845142"/>
              <a:gd name="connsiteY110" fmla="*/ 90129 h 135530"/>
              <a:gd name="connsiteX111" fmla="*/ 427740 w 845142"/>
              <a:gd name="connsiteY111" fmla="*/ 64860 h 135530"/>
              <a:gd name="connsiteX112" fmla="*/ 454360 w 845142"/>
              <a:gd name="connsiteY112" fmla="*/ 0 h 135530"/>
              <a:gd name="connsiteX113" fmla="*/ 476385 w 845142"/>
              <a:gd name="connsiteY113" fmla="*/ 108371 h 135530"/>
              <a:gd name="connsiteX114" fmla="*/ 485303 w 845142"/>
              <a:gd name="connsiteY114" fmla="*/ 93777 h 135530"/>
              <a:gd name="connsiteX115" fmla="*/ 513207 w 845142"/>
              <a:gd name="connsiteY115" fmla="*/ 104452 h 135530"/>
              <a:gd name="connsiteX116" fmla="*/ 530300 w 845142"/>
              <a:gd name="connsiteY116" fmla="*/ 87561 h 135530"/>
              <a:gd name="connsiteX117" fmla="*/ 479087 w 845142"/>
              <a:gd name="connsiteY117" fmla="*/ 87561 h 135530"/>
              <a:gd name="connsiteX118" fmla="*/ 479087 w 845142"/>
              <a:gd name="connsiteY118" fmla="*/ 72833 h 135530"/>
              <a:gd name="connsiteX119" fmla="*/ 483344 w 845142"/>
              <a:gd name="connsiteY119" fmla="*/ 60266 h 135530"/>
              <a:gd name="connsiteX120" fmla="*/ 466656 w 845142"/>
              <a:gd name="connsiteY120" fmla="*/ 60266 h 135530"/>
              <a:gd name="connsiteX121" fmla="*/ 466656 w 845142"/>
              <a:gd name="connsiteY121" fmla="*/ 44862 h 135530"/>
              <a:gd name="connsiteX122" fmla="*/ 488073 w 845142"/>
              <a:gd name="connsiteY122" fmla="*/ 44862 h 135530"/>
              <a:gd name="connsiteX123" fmla="*/ 491519 w 845142"/>
              <a:gd name="connsiteY123" fmla="*/ 32835 h 135530"/>
              <a:gd name="connsiteX124" fmla="*/ 473142 w 845142"/>
              <a:gd name="connsiteY124" fmla="*/ 32835 h 135530"/>
              <a:gd name="connsiteX125" fmla="*/ 473142 w 845142"/>
              <a:gd name="connsiteY125" fmla="*/ 17701 h 135530"/>
              <a:gd name="connsiteX126" fmla="*/ 495505 w 845142"/>
              <a:gd name="connsiteY126" fmla="*/ 17701 h 135530"/>
              <a:gd name="connsiteX127" fmla="*/ 499356 w 845142"/>
              <a:gd name="connsiteY127" fmla="*/ 1486 h 135530"/>
              <a:gd name="connsiteX128" fmla="*/ 519490 w 845142"/>
              <a:gd name="connsiteY128" fmla="*/ 1486 h 135530"/>
              <a:gd name="connsiteX129" fmla="*/ 515504 w 845142"/>
              <a:gd name="connsiteY129" fmla="*/ 17701 h 135530"/>
              <a:gd name="connsiteX130" fmla="*/ 557460 w 845142"/>
              <a:gd name="connsiteY130" fmla="*/ 17701 h 135530"/>
              <a:gd name="connsiteX131" fmla="*/ 557460 w 845142"/>
              <a:gd name="connsiteY131" fmla="*/ 32835 h 135530"/>
              <a:gd name="connsiteX132" fmla="*/ 511518 w 845142"/>
              <a:gd name="connsiteY132" fmla="*/ 32835 h 135530"/>
              <a:gd name="connsiteX133" fmla="*/ 508139 w 845142"/>
              <a:gd name="connsiteY133" fmla="*/ 44862 h 135530"/>
              <a:gd name="connsiteX134" fmla="*/ 562325 w 845142"/>
              <a:gd name="connsiteY134" fmla="*/ 44862 h 135530"/>
              <a:gd name="connsiteX135" fmla="*/ 562325 w 845142"/>
              <a:gd name="connsiteY135" fmla="*/ 60266 h 135530"/>
              <a:gd name="connsiteX136" fmla="*/ 503478 w 845142"/>
              <a:gd name="connsiteY136" fmla="*/ 60266 h 135530"/>
              <a:gd name="connsiteX137" fmla="*/ 499491 w 845142"/>
              <a:gd name="connsiteY137" fmla="*/ 72427 h 135530"/>
              <a:gd name="connsiteX138" fmla="*/ 556244 w 845142"/>
              <a:gd name="connsiteY138" fmla="*/ 72427 h 135530"/>
              <a:gd name="connsiteX139" fmla="*/ 556244 w 845142"/>
              <a:gd name="connsiteY139" fmla="*/ 86615 h 135530"/>
              <a:gd name="connsiteX140" fmla="*/ 531449 w 845142"/>
              <a:gd name="connsiteY140" fmla="*/ 111951 h 135530"/>
              <a:gd name="connsiteX141" fmla="*/ 548272 w 845142"/>
              <a:gd name="connsiteY141" fmla="*/ 119046 h 135530"/>
              <a:gd name="connsiteX142" fmla="*/ 538678 w 845142"/>
              <a:gd name="connsiteY142" fmla="*/ 134990 h 135530"/>
              <a:gd name="connsiteX143" fmla="*/ 476385 w 845142"/>
              <a:gd name="connsiteY143" fmla="*/ 108371 h 135530"/>
              <a:gd name="connsiteX144" fmla="*/ 634820 w 845142"/>
              <a:gd name="connsiteY144" fmla="*/ 61752 h 135530"/>
              <a:gd name="connsiteX145" fmla="*/ 634820 w 845142"/>
              <a:gd name="connsiteY145" fmla="*/ 75670 h 135530"/>
              <a:gd name="connsiteX146" fmla="*/ 618469 w 845142"/>
              <a:gd name="connsiteY146" fmla="*/ 87291 h 135530"/>
              <a:gd name="connsiteX147" fmla="*/ 618469 w 845142"/>
              <a:gd name="connsiteY147" fmla="*/ 92561 h 135530"/>
              <a:gd name="connsiteX148" fmla="*/ 641981 w 845142"/>
              <a:gd name="connsiteY148" fmla="*/ 90534 h 135530"/>
              <a:gd name="connsiteX149" fmla="*/ 641306 w 845142"/>
              <a:gd name="connsiteY149" fmla="*/ 105803 h 135530"/>
              <a:gd name="connsiteX150" fmla="*/ 618469 w 845142"/>
              <a:gd name="connsiteY150" fmla="*/ 107965 h 135530"/>
              <a:gd name="connsiteX151" fmla="*/ 618469 w 845142"/>
              <a:gd name="connsiteY151" fmla="*/ 117154 h 135530"/>
              <a:gd name="connsiteX152" fmla="*/ 606578 w 845142"/>
              <a:gd name="connsiteY152" fmla="*/ 131882 h 135530"/>
              <a:gd name="connsiteX153" fmla="*/ 585364 w 845142"/>
              <a:gd name="connsiteY153" fmla="*/ 132558 h 135530"/>
              <a:gd name="connsiteX154" fmla="*/ 582256 w 845142"/>
              <a:gd name="connsiteY154" fmla="*/ 117154 h 135530"/>
              <a:gd name="connsiteX155" fmla="*/ 595903 w 845142"/>
              <a:gd name="connsiteY155" fmla="*/ 117559 h 135530"/>
              <a:gd name="connsiteX156" fmla="*/ 602119 w 845142"/>
              <a:gd name="connsiteY156" fmla="*/ 111614 h 135530"/>
              <a:gd name="connsiteX157" fmla="*/ 602119 w 845142"/>
              <a:gd name="connsiteY157" fmla="*/ 109587 h 135530"/>
              <a:gd name="connsiteX158" fmla="*/ 574148 w 845142"/>
              <a:gd name="connsiteY158" fmla="*/ 112560 h 135530"/>
              <a:gd name="connsiteX159" fmla="*/ 571851 w 845142"/>
              <a:gd name="connsiteY159" fmla="*/ 96209 h 135530"/>
              <a:gd name="connsiteX160" fmla="*/ 579283 w 845142"/>
              <a:gd name="connsiteY160" fmla="*/ 95804 h 135530"/>
              <a:gd name="connsiteX161" fmla="*/ 571581 w 845142"/>
              <a:gd name="connsiteY161" fmla="*/ 82832 h 135530"/>
              <a:gd name="connsiteX162" fmla="*/ 581580 w 845142"/>
              <a:gd name="connsiteY162" fmla="*/ 75265 h 135530"/>
              <a:gd name="connsiteX163" fmla="*/ 572797 w 845142"/>
              <a:gd name="connsiteY163" fmla="*/ 75265 h 135530"/>
              <a:gd name="connsiteX164" fmla="*/ 572797 w 845142"/>
              <a:gd name="connsiteY164" fmla="*/ 61752 h 135530"/>
              <a:gd name="connsiteX165" fmla="*/ 595363 w 845142"/>
              <a:gd name="connsiteY165" fmla="*/ 61752 h 135530"/>
              <a:gd name="connsiteX166" fmla="*/ 602525 w 845142"/>
              <a:gd name="connsiteY166" fmla="*/ 53915 h 135530"/>
              <a:gd name="connsiteX167" fmla="*/ 572392 w 845142"/>
              <a:gd name="connsiteY167" fmla="*/ 53915 h 135530"/>
              <a:gd name="connsiteX168" fmla="*/ 572392 w 845142"/>
              <a:gd name="connsiteY168" fmla="*/ 39862 h 135530"/>
              <a:gd name="connsiteX169" fmla="*/ 595093 w 845142"/>
              <a:gd name="connsiteY169" fmla="*/ 39862 h 135530"/>
              <a:gd name="connsiteX170" fmla="*/ 595093 w 845142"/>
              <a:gd name="connsiteY170" fmla="*/ 29863 h 135530"/>
              <a:gd name="connsiteX171" fmla="*/ 577391 w 845142"/>
              <a:gd name="connsiteY171" fmla="*/ 29863 h 135530"/>
              <a:gd name="connsiteX172" fmla="*/ 577391 w 845142"/>
              <a:gd name="connsiteY172" fmla="*/ 15810 h 135530"/>
              <a:gd name="connsiteX173" fmla="*/ 595093 w 845142"/>
              <a:gd name="connsiteY173" fmla="*/ 15810 h 135530"/>
              <a:gd name="connsiteX174" fmla="*/ 595093 w 845142"/>
              <a:gd name="connsiteY174" fmla="*/ 1486 h 135530"/>
              <a:gd name="connsiteX175" fmla="*/ 611578 w 845142"/>
              <a:gd name="connsiteY175" fmla="*/ 1486 h 135530"/>
              <a:gd name="connsiteX176" fmla="*/ 611578 w 845142"/>
              <a:gd name="connsiteY176" fmla="*/ 15810 h 135530"/>
              <a:gd name="connsiteX177" fmla="*/ 625901 w 845142"/>
              <a:gd name="connsiteY177" fmla="*/ 15810 h 135530"/>
              <a:gd name="connsiteX178" fmla="*/ 625901 w 845142"/>
              <a:gd name="connsiteY178" fmla="*/ 25809 h 135530"/>
              <a:gd name="connsiteX179" fmla="*/ 634144 w 845142"/>
              <a:gd name="connsiteY179" fmla="*/ 13783 h 135530"/>
              <a:gd name="connsiteX180" fmla="*/ 647116 w 845142"/>
              <a:gd name="connsiteY180" fmla="*/ 22025 h 135530"/>
              <a:gd name="connsiteX181" fmla="*/ 634279 w 845142"/>
              <a:gd name="connsiteY181" fmla="*/ 39862 h 135530"/>
              <a:gd name="connsiteX182" fmla="*/ 639279 w 845142"/>
              <a:gd name="connsiteY182" fmla="*/ 39862 h 135530"/>
              <a:gd name="connsiteX183" fmla="*/ 639279 w 845142"/>
              <a:gd name="connsiteY183" fmla="*/ 53239 h 135530"/>
              <a:gd name="connsiteX184" fmla="*/ 656575 w 845142"/>
              <a:gd name="connsiteY184" fmla="*/ 1486 h 135530"/>
              <a:gd name="connsiteX185" fmla="*/ 674547 w 845142"/>
              <a:gd name="connsiteY185" fmla="*/ 3243 h 135530"/>
              <a:gd name="connsiteX186" fmla="*/ 669277 w 845142"/>
              <a:gd name="connsiteY186" fmla="*/ 22701 h 135530"/>
              <a:gd name="connsiteX187" fmla="*/ 704004 w 845142"/>
              <a:gd name="connsiteY187" fmla="*/ 22701 h 135530"/>
              <a:gd name="connsiteX188" fmla="*/ 704004 w 845142"/>
              <a:gd name="connsiteY188" fmla="*/ 39186 h 135530"/>
              <a:gd name="connsiteX189" fmla="*/ 698464 w 845142"/>
              <a:gd name="connsiteY189" fmla="*/ 39186 h 135530"/>
              <a:gd name="connsiteX190" fmla="*/ 682654 w 845142"/>
              <a:gd name="connsiteY190" fmla="*/ 97831 h 135530"/>
              <a:gd name="connsiteX191" fmla="*/ 705085 w 845142"/>
              <a:gd name="connsiteY191" fmla="*/ 115667 h 135530"/>
              <a:gd name="connsiteX192" fmla="*/ 693329 w 845142"/>
              <a:gd name="connsiteY192" fmla="*/ 133639 h 135530"/>
              <a:gd name="connsiteX193" fmla="*/ 671844 w 845142"/>
              <a:gd name="connsiteY193" fmla="*/ 113776 h 135530"/>
              <a:gd name="connsiteX194" fmla="*/ 645089 w 845142"/>
              <a:gd name="connsiteY194" fmla="*/ 135531 h 135530"/>
              <a:gd name="connsiteX195" fmla="*/ 631441 w 845142"/>
              <a:gd name="connsiteY195" fmla="*/ 119316 h 135530"/>
              <a:gd name="connsiteX196" fmla="*/ 661169 w 845142"/>
              <a:gd name="connsiteY196" fmla="*/ 97020 h 135530"/>
              <a:gd name="connsiteX197" fmla="*/ 651035 w 845142"/>
              <a:gd name="connsiteY197" fmla="*/ 69184 h 135530"/>
              <a:gd name="connsiteX198" fmla="*/ 646305 w 845142"/>
              <a:gd name="connsiteY198" fmla="*/ 77427 h 135530"/>
              <a:gd name="connsiteX199" fmla="*/ 635360 w 845142"/>
              <a:gd name="connsiteY199" fmla="*/ 60942 h 135530"/>
              <a:gd name="connsiteX200" fmla="*/ 638873 w 845142"/>
              <a:gd name="connsiteY200" fmla="*/ 53915 h 135530"/>
              <a:gd name="connsiteX201" fmla="*/ 622793 w 845142"/>
              <a:gd name="connsiteY201" fmla="*/ 53915 h 135530"/>
              <a:gd name="connsiteX202" fmla="*/ 616307 w 845142"/>
              <a:gd name="connsiteY202" fmla="*/ 61752 h 135530"/>
              <a:gd name="connsiteX203" fmla="*/ 661574 w 845142"/>
              <a:gd name="connsiteY203" fmla="*/ 45537 h 135530"/>
              <a:gd name="connsiteX204" fmla="*/ 671709 w 845142"/>
              <a:gd name="connsiteY204" fmla="*/ 80670 h 135530"/>
              <a:gd name="connsiteX205" fmla="*/ 681978 w 845142"/>
              <a:gd name="connsiteY205" fmla="*/ 39186 h 135530"/>
              <a:gd name="connsiteX206" fmla="*/ 663872 w 845142"/>
              <a:gd name="connsiteY206" fmla="*/ 39186 h 135530"/>
              <a:gd name="connsiteX207" fmla="*/ 661574 w 845142"/>
              <a:gd name="connsiteY207" fmla="*/ 45537 h 135530"/>
              <a:gd name="connsiteX208" fmla="*/ 623199 w 845142"/>
              <a:gd name="connsiteY208" fmla="*/ 29863 h 135530"/>
              <a:gd name="connsiteX209" fmla="*/ 611578 w 845142"/>
              <a:gd name="connsiteY209" fmla="*/ 29863 h 135530"/>
              <a:gd name="connsiteX210" fmla="*/ 611578 w 845142"/>
              <a:gd name="connsiteY210" fmla="*/ 39862 h 135530"/>
              <a:gd name="connsiteX211" fmla="*/ 615091 w 845142"/>
              <a:gd name="connsiteY211" fmla="*/ 39862 h 135530"/>
              <a:gd name="connsiteX212" fmla="*/ 623199 w 845142"/>
              <a:gd name="connsiteY212" fmla="*/ 29863 h 135530"/>
              <a:gd name="connsiteX213" fmla="*/ 582661 w 845142"/>
              <a:gd name="connsiteY213" fmla="*/ 95534 h 135530"/>
              <a:gd name="connsiteX214" fmla="*/ 602119 w 845142"/>
              <a:gd name="connsiteY214" fmla="*/ 94047 h 135530"/>
              <a:gd name="connsiteX215" fmla="*/ 602119 w 845142"/>
              <a:gd name="connsiteY215" fmla="*/ 83778 h 135530"/>
              <a:gd name="connsiteX216" fmla="*/ 614416 w 845142"/>
              <a:gd name="connsiteY216" fmla="*/ 75265 h 135530"/>
              <a:gd name="connsiteX217" fmla="*/ 604416 w 845142"/>
              <a:gd name="connsiteY217" fmla="*/ 75265 h 135530"/>
              <a:gd name="connsiteX218" fmla="*/ 582661 w 845142"/>
              <a:gd name="connsiteY218" fmla="*/ 95534 h 135530"/>
              <a:gd name="connsiteX219" fmla="*/ 748393 w 845142"/>
              <a:gd name="connsiteY219" fmla="*/ 133639 h 135530"/>
              <a:gd name="connsiteX220" fmla="*/ 729475 w 845142"/>
              <a:gd name="connsiteY220" fmla="*/ 133639 h 135530"/>
              <a:gd name="connsiteX221" fmla="*/ 729475 w 845142"/>
              <a:gd name="connsiteY221" fmla="*/ 58780 h 135530"/>
              <a:gd name="connsiteX222" fmla="*/ 831765 w 845142"/>
              <a:gd name="connsiteY222" fmla="*/ 58780 h 135530"/>
              <a:gd name="connsiteX223" fmla="*/ 831765 w 845142"/>
              <a:gd name="connsiteY223" fmla="*/ 112695 h 135530"/>
              <a:gd name="connsiteX224" fmla="*/ 815415 w 845142"/>
              <a:gd name="connsiteY224" fmla="*/ 132288 h 135530"/>
              <a:gd name="connsiteX225" fmla="*/ 791498 w 845142"/>
              <a:gd name="connsiteY225" fmla="*/ 133099 h 135530"/>
              <a:gd name="connsiteX226" fmla="*/ 787174 w 845142"/>
              <a:gd name="connsiteY226" fmla="*/ 117154 h 135530"/>
              <a:gd name="connsiteX227" fmla="*/ 805010 w 845142"/>
              <a:gd name="connsiteY227" fmla="*/ 117559 h 135530"/>
              <a:gd name="connsiteX228" fmla="*/ 812712 w 845142"/>
              <a:gd name="connsiteY228" fmla="*/ 109587 h 135530"/>
              <a:gd name="connsiteX229" fmla="*/ 748393 w 845142"/>
              <a:gd name="connsiteY229" fmla="*/ 109587 h 135530"/>
              <a:gd name="connsiteX230" fmla="*/ 716098 w 845142"/>
              <a:gd name="connsiteY230" fmla="*/ 12296 h 135530"/>
              <a:gd name="connsiteX231" fmla="*/ 770418 w 845142"/>
              <a:gd name="connsiteY231" fmla="*/ 12296 h 135530"/>
              <a:gd name="connsiteX232" fmla="*/ 766094 w 845142"/>
              <a:gd name="connsiteY232" fmla="*/ 2432 h 135530"/>
              <a:gd name="connsiteX233" fmla="*/ 786633 w 845142"/>
              <a:gd name="connsiteY233" fmla="*/ 135 h 135530"/>
              <a:gd name="connsiteX234" fmla="*/ 792308 w 845142"/>
              <a:gd name="connsiteY234" fmla="*/ 12296 h 135530"/>
              <a:gd name="connsiteX235" fmla="*/ 845142 w 845142"/>
              <a:gd name="connsiteY235" fmla="*/ 12296 h 135530"/>
              <a:gd name="connsiteX236" fmla="*/ 845142 w 845142"/>
              <a:gd name="connsiteY236" fmla="*/ 27025 h 135530"/>
              <a:gd name="connsiteX237" fmla="*/ 811091 w 845142"/>
              <a:gd name="connsiteY237" fmla="*/ 27025 h 135530"/>
              <a:gd name="connsiteX238" fmla="*/ 843116 w 845142"/>
              <a:gd name="connsiteY238" fmla="*/ 47970 h 135530"/>
              <a:gd name="connsiteX239" fmla="*/ 831089 w 845142"/>
              <a:gd name="connsiteY239" fmla="*/ 58509 h 135530"/>
              <a:gd name="connsiteX240" fmla="*/ 820550 w 845142"/>
              <a:gd name="connsiteY240" fmla="*/ 51348 h 135530"/>
              <a:gd name="connsiteX241" fmla="*/ 728394 w 845142"/>
              <a:gd name="connsiteY241" fmla="*/ 54996 h 135530"/>
              <a:gd name="connsiteX242" fmla="*/ 722854 w 845142"/>
              <a:gd name="connsiteY242" fmla="*/ 41213 h 135530"/>
              <a:gd name="connsiteX243" fmla="*/ 748257 w 845142"/>
              <a:gd name="connsiteY243" fmla="*/ 27025 h 135530"/>
              <a:gd name="connsiteX244" fmla="*/ 716098 w 845142"/>
              <a:gd name="connsiteY244" fmla="*/ 27025 h 135530"/>
              <a:gd name="connsiteX245" fmla="*/ 792984 w 845142"/>
              <a:gd name="connsiteY245" fmla="*/ 32430 h 135530"/>
              <a:gd name="connsiteX246" fmla="*/ 799605 w 845142"/>
              <a:gd name="connsiteY246" fmla="*/ 27025 h 135530"/>
              <a:gd name="connsiteX247" fmla="*/ 773661 w 845142"/>
              <a:gd name="connsiteY247" fmla="*/ 27025 h 135530"/>
              <a:gd name="connsiteX248" fmla="*/ 752446 w 845142"/>
              <a:gd name="connsiteY248" fmla="*/ 40132 h 135530"/>
              <a:gd name="connsiteX249" fmla="*/ 801767 w 845142"/>
              <a:gd name="connsiteY249" fmla="*/ 38511 h 135530"/>
              <a:gd name="connsiteX250" fmla="*/ 792984 w 845142"/>
              <a:gd name="connsiteY250" fmla="*/ 32430 h 135530"/>
              <a:gd name="connsiteX251" fmla="*/ 748393 w 845142"/>
              <a:gd name="connsiteY251" fmla="*/ 79184 h 135530"/>
              <a:gd name="connsiteX252" fmla="*/ 812847 w 845142"/>
              <a:gd name="connsiteY252" fmla="*/ 79184 h 135530"/>
              <a:gd name="connsiteX253" fmla="*/ 812847 w 845142"/>
              <a:gd name="connsiteY253" fmla="*/ 72022 h 135530"/>
              <a:gd name="connsiteX254" fmla="*/ 748393 w 845142"/>
              <a:gd name="connsiteY254" fmla="*/ 72022 h 135530"/>
              <a:gd name="connsiteX255" fmla="*/ 748393 w 845142"/>
              <a:gd name="connsiteY255" fmla="*/ 97966 h 135530"/>
              <a:gd name="connsiteX256" fmla="*/ 812847 w 845142"/>
              <a:gd name="connsiteY256" fmla="*/ 97966 h 135530"/>
              <a:gd name="connsiteX257" fmla="*/ 812847 w 845142"/>
              <a:gd name="connsiteY257" fmla="*/ 90804 h 135530"/>
              <a:gd name="connsiteX258" fmla="*/ 748393 w 845142"/>
              <a:gd name="connsiteY258" fmla="*/ 90804 h 13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845142" h="135530">
                <a:moveTo>
                  <a:pt x="3513" y="127018"/>
                </a:moveTo>
                <a:lnTo>
                  <a:pt x="0" y="108100"/>
                </a:lnTo>
                <a:cubicBezTo>
                  <a:pt x="16215" y="106029"/>
                  <a:pt x="32835" y="103641"/>
                  <a:pt x="49861" y="100939"/>
                </a:cubicBezTo>
                <a:cubicBezTo>
                  <a:pt x="49636" y="103776"/>
                  <a:pt x="49501" y="106817"/>
                  <a:pt x="49456" y="110060"/>
                </a:cubicBezTo>
                <a:cubicBezTo>
                  <a:pt x="59815" y="106817"/>
                  <a:pt x="69477" y="102853"/>
                  <a:pt x="78440" y="98169"/>
                </a:cubicBezTo>
                <a:cubicBezTo>
                  <a:pt x="76413" y="91773"/>
                  <a:pt x="74792" y="84183"/>
                  <a:pt x="73576" y="75400"/>
                </a:cubicBezTo>
                <a:lnTo>
                  <a:pt x="50807" y="78103"/>
                </a:lnTo>
                <a:lnTo>
                  <a:pt x="48510" y="61752"/>
                </a:lnTo>
                <a:lnTo>
                  <a:pt x="71819" y="58982"/>
                </a:lnTo>
                <a:lnTo>
                  <a:pt x="71008" y="45470"/>
                </a:lnTo>
                <a:lnTo>
                  <a:pt x="53239" y="47294"/>
                </a:lnTo>
                <a:lnTo>
                  <a:pt x="52429" y="40065"/>
                </a:lnTo>
                <a:cubicBezTo>
                  <a:pt x="43375" y="55019"/>
                  <a:pt x="35223" y="67383"/>
                  <a:pt x="27971" y="77157"/>
                </a:cubicBezTo>
                <a:cubicBezTo>
                  <a:pt x="36079" y="75986"/>
                  <a:pt x="42835" y="74905"/>
                  <a:pt x="48240" y="73914"/>
                </a:cubicBezTo>
                <a:cubicBezTo>
                  <a:pt x="47789" y="77607"/>
                  <a:pt x="47339" y="83237"/>
                  <a:pt x="46889" y="90804"/>
                </a:cubicBezTo>
                <a:cubicBezTo>
                  <a:pt x="27520" y="93327"/>
                  <a:pt x="14548" y="95489"/>
                  <a:pt x="7972" y="97290"/>
                </a:cubicBezTo>
                <a:lnTo>
                  <a:pt x="2973" y="82156"/>
                </a:lnTo>
                <a:cubicBezTo>
                  <a:pt x="8693" y="76751"/>
                  <a:pt x="14999" y="68869"/>
                  <a:pt x="21890" y="58509"/>
                </a:cubicBezTo>
                <a:cubicBezTo>
                  <a:pt x="17026" y="58915"/>
                  <a:pt x="11395" y="59455"/>
                  <a:pt x="5000" y="60131"/>
                </a:cubicBezTo>
                <a:lnTo>
                  <a:pt x="0" y="44727"/>
                </a:lnTo>
                <a:cubicBezTo>
                  <a:pt x="7477" y="35538"/>
                  <a:pt x="15629" y="20809"/>
                  <a:pt x="24458" y="541"/>
                </a:cubicBezTo>
                <a:lnTo>
                  <a:pt x="41619" y="7297"/>
                </a:lnTo>
                <a:cubicBezTo>
                  <a:pt x="33691" y="21350"/>
                  <a:pt x="26575" y="33286"/>
                  <a:pt x="20269" y="43105"/>
                </a:cubicBezTo>
                <a:cubicBezTo>
                  <a:pt x="23647" y="43060"/>
                  <a:pt x="27475" y="42925"/>
                  <a:pt x="31754" y="42700"/>
                </a:cubicBezTo>
                <a:cubicBezTo>
                  <a:pt x="34187" y="38511"/>
                  <a:pt x="36709" y="34052"/>
                  <a:pt x="39322" y="29322"/>
                </a:cubicBezTo>
                <a:lnTo>
                  <a:pt x="51956" y="35268"/>
                </a:lnTo>
                <a:lnTo>
                  <a:pt x="51483" y="30809"/>
                </a:lnTo>
                <a:lnTo>
                  <a:pt x="70063" y="28984"/>
                </a:lnTo>
                <a:lnTo>
                  <a:pt x="68914" y="946"/>
                </a:lnTo>
                <a:lnTo>
                  <a:pt x="87156" y="946"/>
                </a:lnTo>
                <a:cubicBezTo>
                  <a:pt x="87291" y="10089"/>
                  <a:pt x="87539" y="18850"/>
                  <a:pt x="87899" y="27228"/>
                </a:cubicBezTo>
                <a:lnTo>
                  <a:pt x="111479" y="24931"/>
                </a:lnTo>
                <a:cubicBezTo>
                  <a:pt x="106074" y="20967"/>
                  <a:pt x="99813" y="16756"/>
                  <a:pt x="92696" y="12296"/>
                </a:cubicBezTo>
                <a:lnTo>
                  <a:pt x="101479" y="676"/>
                </a:lnTo>
                <a:cubicBezTo>
                  <a:pt x="108776" y="4639"/>
                  <a:pt x="116073" y="8963"/>
                  <a:pt x="123370" y="13648"/>
                </a:cubicBezTo>
                <a:lnTo>
                  <a:pt x="115127" y="24525"/>
                </a:lnTo>
                <a:lnTo>
                  <a:pt x="128099" y="23242"/>
                </a:lnTo>
                <a:lnTo>
                  <a:pt x="129720" y="39457"/>
                </a:lnTo>
                <a:lnTo>
                  <a:pt x="88777" y="43646"/>
                </a:lnTo>
                <a:lnTo>
                  <a:pt x="89791" y="56888"/>
                </a:lnTo>
                <a:lnTo>
                  <a:pt x="131747" y="51888"/>
                </a:lnTo>
                <a:lnTo>
                  <a:pt x="133504" y="68103"/>
                </a:lnTo>
                <a:lnTo>
                  <a:pt x="117221" y="70063"/>
                </a:lnTo>
                <a:lnTo>
                  <a:pt x="129180" y="79589"/>
                </a:lnTo>
                <a:cubicBezTo>
                  <a:pt x="120442" y="89138"/>
                  <a:pt x="111028" y="97470"/>
                  <a:pt x="100939" y="104587"/>
                </a:cubicBezTo>
                <a:cubicBezTo>
                  <a:pt x="104677" y="110488"/>
                  <a:pt x="108078" y="113438"/>
                  <a:pt x="111141" y="113438"/>
                </a:cubicBezTo>
                <a:cubicBezTo>
                  <a:pt x="112762" y="113438"/>
                  <a:pt x="114091" y="112346"/>
                  <a:pt x="115127" y="110161"/>
                </a:cubicBezTo>
                <a:cubicBezTo>
                  <a:pt x="116163" y="107976"/>
                  <a:pt x="117559" y="102245"/>
                  <a:pt x="119316" y="92966"/>
                </a:cubicBezTo>
                <a:cubicBezTo>
                  <a:pt x="125532" y="96209"/>
                  <a:pt x="130801" y="98822"/>
                  <a:pt x="135126" y="100804"/>
                </a:cubicBezTo>
                <a:cubicBezTo>
                  <a:pt x="131657" y="114812"/>
                  <a:pt x="128245" y="123809"/>
                  <a:pt x="124890" y="127795"/>
                </a:cubicBezTo>
                <a:cubicBezTo>
                  <a:pt x="121534" y="131781"/>
                  <a:pt x="117649" y="133774"/>
                  <a:pt x="113235" y="133774"/>
                </a:cubicBezTo>
                <a:cubicBezTo>
                  <a:pt x="101750" y="133774"/>
                  <a:pt x="92426" y="127311"/>
                  <a:pt x="85264" y="114384"/>
                </a:cubicBezTo>
                <a:cubicBezTo>
                  <a:pt x="74499" y="120284"/>
                  <a:pt x="63058" y="124991"/>
                  <a:pt x="50942" y="128504"/>
                </a:cubicBezTo>
                <a:cubicBezTo>
                  <a:pt x="49591" y="125667"/>
                  <a:pt x="48014" y="122649"/>
                  <a:pt x="46213" y="119451"/>
                </a:cubicBezTo>
                <a:cubicBezTo>
                  <a:pt x="30133" y="121973"/>
                  <a:pt x="15900" y="124496"/>
                  <a:pt x="3513" y="127018"/>
                </a:cubicBezTo>
                <a:close/>
                <a:moveTo>
                  <a:pt x="115667" y="70265"/>
                </a:moveTo>
                <a:lnTo>
                  <a:pt x="91818" y="73170"/>
                </a:lnTo>
                <a:cubicBezTo>
                  <a:pt x="92673" y="78350"/>
                  <a:pt x="93664" y="83372"/>
                  <a:pt x="94791" y="88237"/>
                </a:cubicBezTo>
                <a:cubicBezTo>
                  <a:pt x="102358" y="82877"/>
                  <a:pt x="109317" y="76886"/>
                  <a:pt x="115667" y="70265"/>
                </a:cubicBezTo>
                <a:close/>
                <a:moveTo>
                  <a:pt x="228430" y="42700"/>
                </a:moveTo>
                <a:cubicBezTo>
                  <a:pt x="243023" y="53149"/>
                  <a:pt x="257662" y="64005"/>
                  <a:pt x="272345" y="75265"/>
                </a:cubicBezTo>
                <a:lnTo>
                  <a:pt x="258428" y="92291"/>
                </a:lnTo>
                <a:cubicBezTo>
                  <a:pt x="243113" y="79048"/>
                  <a:pt x="229150" y="67743"/>
                  <a:pt x="216539" y="58374"/>
                </a:cubicBezTo>
                <a:lnTo>
                  <a:pt x="216539" y="133369"/>
                </a:lnTo>
                <a:lnTo>
                  <a:pt x="194648" y="133369"/>
                </a:lnTo>
                <a:lnTo>
                  <a:pt x="194648" y="27701"/>
                </a:lnTo>
                <a:lnTo>
                  <a:pt x="144922" y="27701"/>
                </a:lnTo>
                <a:lnTo>
                  <a:pt x="144922" y="8648"/>
                </a:lnTo>
                <a:lnTo>
                  <a:pt x="275453" y="8648"/>
                </a:lnTo>
                <a:lnTo>
                  <a:pt x="275453" y="27701"/>
                </a:lnTo>
                <a:lnTo>
                  <a:pt x="216539" y="27701"/>
                </a:lnTo>
                <a:lnTo>
                  <a:pt x="216539" y="54591"/>
                </a:lnTo>
                <a:close/>
                <a:moveTo>
                  <a:pt x="303087" y="54861"/>
                </a:moveTo>
                <a:lnTo>
                  <a:pt x="402674" y="54861"/>
                </a:lnTo>
                <a:lnTo>
                  <a:pt x="402674" y="106479"/>
                </a:lnTo>
                <a:lnTo>
                  <a:pt x="303087" y="106479"/>
                </a:lnTo>
                <a:close/>
                <a:moveTo>
                  <a:pt x="290385" y="43646"/>
                </a:moveTo>
                <a:lnTo>
                  <a:pt x="290385" y="11891"/>
                </a:lnTo>
                <a:lnTo>
                  <a:pt x="343489" y="11891"/>
                </a:lnTo>
                <a:cubicBezTo>
                  <a:pt x="341868" y="8198"/>
                  <a:pt x="340471" y="5000"/>
                  <a:pt x="339300" y="2297"/>
                </a:cubicBezTo>
                <a:lnTo>
                  <a:pt x="362407" y="0"/>
                </a:lnTo>
                <a:cubicBezTo>
                  <a:pt x="363668" y="3243"/>
                  <a:pt x="365109" y="7207"/>
                  <a:pt x="366731" y="11891"/>
                </a:cubicBezTo>
                <a:lnTo>
                  <a:pt x="415376" y="11891"/>
                </a:lnTo>
                <a:lnTo>
                  <a:pt x="415376" y="43646"/>
                </a:lnTo>
                <a:lnTo>
                  <a:pt x="396593" y="43646"/>
                </a:lnTo>
                <a:lnTo>
                  <a:pt x="396593" y="26890"/>
                </a:lnTo>
                <a:lnTo>
                  <a:pt x="309302" y="26890"/>
                </a:lnTo>
                <a:lnTo>
                  <a:pt x="309302" y="43646"/>
                </a:lnTo>
                <a:close/>
                <a:moveTo>
                  <a:pt x="418889" y="129180"/>
                </a:moveTo>
                <a:lnTo>
                  <a:pt x="287142" y="129180"/>
                </a:lnTo>
                <a:lnTo>
                  <a:pt x="287142" y="113100"/>
                </a:lnTo>
                <a:lnTo>
                  <a:pt x="418889" y="113100"/>
                </a:lnTo>
                <a:close/>
                <a:moveTo>
                  <a:pt x="384162" y="93237"/>
                </a:moveTo>
                <a:lnTo>
                  <a:pt x="384162" y="86075"/>
                </a:lnTo>
                <a:lnTo>
                  <a:pt x="321599" y="86075"/>
                </a:lnTo>
                <a:lnTo>
                  <a:pt x="321599" y="93237"/>
                </a:lnTo>
                <a:close/>
                <a:moveTo>
                  <a:pt x="384162" y="68103"/>
                </a:moveTo>
                <a:lnTo>
                  <a:pt x="321599" y="68103"/>
                </a:lnTo>
                <a:lnTo>
                  <a:pt x="321599" y="75265"/>
                </a:lnTo>
                <a:lnTo>
                  <a:pt x="384162" y="75265"/>
                </a:lnTo>
                <a:close/>
                <a:moveTo>
                  <a:pt x="391188" y="34457"/>
                </a:moveTo>
                <a:lnTo>
                  <a:pt x="391188" y="47970"/>
                </a:lnTo>
                <a:lnTo>
                  <a:pt x="314707" y="47970"/>
                </a:lnTo>
                <a:lnTo>
                  <a:pt x="314707" y="34457"/>
                </a:lnTo>
                <a:close/>
                <a:moveTo>
                  <a:pt x="454360" y="0"/>
                </a:moveTo>
                <a:lnTo>
                  <a:pt x="472196" y="4729"/>
                </a:lnTo>
                <a:cubicBezTo>
                  <a:pt x="468728" y="15584"/>
                  <a:pt x="464899" y="26012"/>
                  <a:pt x="460710" y="36011"/>
                </a:cubicBezTo>
                <a:lnTo>
                  <a:pt x="460710" y="134044"/>
                </a:lnTo>
                <a:lnTo>
                  <a:pt x="443549" y="134044"/>
                </a:lnTo>
                <a:lnTo>
                  <a:pt x="443549" y="71481"/>
                </a:lnTo>
                <a:cubicBezTo>
                  <a:pt x="439946" y="77877"/>
                  <a:pt x="436162" y="84093"/>
                  <a:pt x="432199" y="90129"/>
                </a:cubicBezTo>
                <a:cubicBezTo>
                  <a:pt x="431118" y="83012"/>
                  <a:pt x="429631" y="74589"/>
                  <a:pt x="427740" y="64860"/>
                </a:cubicBezTo>
                <a:cubicBezTo>
                  <a:pt x="439000" y="46663"/>
                  <a:pt x="447873" y="25043"/>
                  <a:pt x="454360" y="0"/>
                </a:cubicBezTo>
                <a:close/>
                <a:moveTo>
                  <a:pt x="476385" y="108371"/>
                </a:moveTo>
                <a:lnTo>
                  <a:pt x="485303" y="93777"/>
                </a:lnTo>
                <a:cubicBezTo>
                  <a:pt x="493095" y="96570"/>
                  <a:pt x="502397" y="100128"/>
                  <a:pt x="513207" y="104452"/>
                </a:cubicBezTo>
                <a:lnTo>
                  <a:pt x="530300" y="87561"/>
                </a:lnTo>
                <a:lnTo>
                  <a:pt x="479087" y="87561"/>
                </a:lnTo>
                <a:lnTo>
                  <a:pt x="479087" y="72833"/>
                </a:lnTo>
                <a:cubicBezTo>
                  <a:pt x="480529" y="68734"/>
                  <a:pt x="481948" y="64545"/>
                  <a:pt x="483344" y="60266"/>
                </a:cubicBezTo>
                <a:lnTo>
                  <a:pt x="466656" y="60266"/>
                </a:lnTo>
                <a:lnTo>
                  <a:pt x="466656" y="44862"/>
                </a:lnTo>
                <a:lnTo>
                  <a:pt x="488073" y="44862"/>
                </a:lnTo>
                <a:lnTo>
                  <a:pt x="491519" y="32835"/>
                </a:lnTo>
                <a:lnTo>
                  <a:pt x="473142" y="32835"/>
                </a:lnTo>
                <a:lnTo>
                  <a:pt x="473142" y="17701"/>
                </a:lnTo>
                <a:lnTo>
                  <a:pt x="495505" y="17701"/>
                </a:lnTo>
                <a:lnTo>
                  <a:pt x="499356" y="1486"/>
                </a:lnTo>
                <a:lnTo>
                  <a:pt x="519490" y="1486"/>
                </a:lnTo>
                <a:lnTo>
                  <a:pt x="515504" y="17701"/>
                </a:lnTo>
                <a:lnTo>
                  <a:pt x="557460" y="17701"/>
                </a:lnTo>
                <a:lnTo>
                  <a:pt x="557460" y="32835"/>
                </a:lnTo>
                <a:lnTo>
                  <a:pt x="511518" y="32835"/>
                </a:lnTo>
                <a:lnTo>
                  <a:pt x="508139" y="44862"/>
                </a:lnTo>
                <a:lnTo>
                  <a:pt x="562325" y="44862"/>
                </a:lnTo>
                <a:lnTo>
                  <a:pt x="562325" y="60266"/>
                </a:lnTo>
                <a:lnTo>
                  <a:pt x="503478" y="60266"/>
                </a:lnTo>
                <a:cubicBezTo>
                  <a:pt x="502171" y="64455"/>
                  <a:pt x="500843" y="68509"/>
                  <a:pt x="499491" y="72427"/>
                </a:cubicBezTo>
                <a:lnTo>
                  <a:pt x="556244" y="72427"/>
                </a:lnTo>
                <a:lnTo>
                  <a:pt x="556244" y="86615"/>
                </a:lnTo>
                <a:lnTo>
                  <a:pt x="531449" y="111951"/>
                </a:lnTo>
                <a:lnTo>
                  <a:pt x="548272" y="119046"/>
                </a:lnTo>
                <a:lnTo>
                  <a:pt x="538678" y="134990"/>
                </a:lnTo>
                <a:cubicBezTo>
                  <a:pt x="522553" y="127243"/>
                  <a:pt x="501789" y="118370"/>
                  <a:pt x="476385" y="108371"/>
                </a:cubicBezTo>
                <a:close/>
                <a:moveTo>
                  <a:pt x="634820" y="61752"/>
                </a:moveTo>
                <a:lnTo>
                  <a:pt x="634820" y="75670"/>
                </a:lnTo>
                <a:lnTo>
                  <a:pt x="618469" y="87291"/>
                </a:lnTo>
                <a:lnTo>
                  <a:pt x="618469" y="92561"/>
                </a:lnTo>
                <a:cubicBezTo>
                  <a:pt x="626487" y="91930"/>
                  <a:pt x="634324" y="91255"/>
                  <a:pt x="641981" y="90534"/>
                </a:cubicBezTo>
                <a:cubicBezTo>
                  <a:pt x="641621" y="97110"/>
                  <a:pt x="641396" y="102200"/>
                  <a:pt x="641306" y="105803"/>
                </a:cubicBezTo>
                <a:cubicBezTo>
                  <a:pt x="633288" y="106524"/>
                  <a:pt x="625676" y="107245"/>
                  <a:pt x="618469" y="107965"/>
                </a:cubicBezTo>
                <a:lnTo>
                  <a:pt x="618469" y="117154"/>
                </a:lnTo>
                <a:cubicBezTo>
                  <a:pt x="618289" y="126072"/>
                  <a:pt x="614325" y="130982"/>
                  <a:pt x="606578" y="131882"/>
                </a:cubicBezTo>
                <a:cubicBezTo>
                  <a:pt x="601714" y="132333"/>
                  <a:pt x="594642" y="132558"/>
                  <a:pt x="585364" y="132558"/>
                </a:cubicBezTo>
                <a:cubicBezTo>
                  <a:pt x="584463" y="127423"/>
                  <a:pt x="583427" y="122289"/>
                  <a:pt x="582256" y="117154"/>
                </a:cubicBezTo>
                <a:cubicBezTo>
                  <a:pt x="588021" y="117424"/>
                  <a:pt x="592570" y="117559"/>
                  <a:pt x="595903" y="117559"/>
                </a:cubicBezTo>
                <a:cubicBezTo>
                  <a:pt x="600047" y="117469"/>
                  <a:pt x="602119" y="115487"/>
                  <a:pt x="602119" y="111614"/>
                </a:cubicBezTo>
                <a:lnTo>
                  <a:pt x="602119" y="109587"/>
                </a:lnTo>
                <a:cubicBezTo>
                  <a:pt x="592030" y="110578"/>
                  <a:pt x="582706" y="111569"/>
                  <a:pt x="574148" y="112560"/>
                </a:cubicBezTo>
                <a:lnTo>
                  <a:pt x="571851" y="96209"/>
                </a:lnTo>
                <a:cubicBezTo>
                  <a:pt x="574373" y="96119"/>
                  <a:pt x="576851" y="95984"/>
                  <a:pt x="579283" y="95804"/>
                </a:cubicBezTo>
                <a:cubicBezTo>
                  <a:pt x="576581" y="90939"/>
                  <a:pt x="574013" y="86615"/>
                  <a:pt x="571581" y="82832"/>
                </a:cubicBezTo>
                <a:cubicBezTo>
                  <a:pt x="575454" y="80220"/>
                  <a:pt x="578787" y="77697"/>
                  <a:pt x="581580" y="75265"/>
                </a:cubicBezTo>
                <a:lnTo>
                  <a:pt x="572797" y="75265"/>
                </a:lnTo>
                <a:lnTo>
                  <a:pt x="572797" y="61752"/>
                </a:lnTo>
                <a:lnTo>
                  <a:pt x="595363" y="61752"/>
                </a:lnTo>
                <a:cubicBezTo>
                  <a:pt x="597615" y="59410"/>
                  <a:pt x="600002" y="56798"/>
                  <a:pt x="602525" y="53915"/>
                </a:cubicBezTo>
                <a:lnTo>
                  <a:pt x="572392" y="53915"/>
                </a:lnTo>
                <a:lnTo>
                  <a:pt x="572392" y="39862"/>
                </a:lnTo>
                <a:lnTo>
                  <a:pt x="595093" y="39862"/>
                </a:lnTo>
                <a:lnTo>
                  <a:pt x="595093" y="29863"/>
                </a:lnTo>
                <a:lnTo>
                  <a:pt x="577391" y="29863"/>
                </a:lnTo>
                <a:lnTo>
                  <a:pt x="577391" y="15810"/>
                </a:lnTo>
                <a:lnTo>
                  <a:pt x="595093" y="15810"/>
                </a:lnTo>
                <a:lnTo>
                  <a:pt x="595093" y="1486"/>
                </a:lnTo>
                <a:lnTo>
                  <a:pt x="611578" y="1486"/>
                </a:lnTo>
                <a:lnTo>
                  <a:pt x="611578" y="15810"/>
                </a:lnTo>
                <a:lnTo>
                  <a:pt x="625901" y="15810"/>
                </a:lnTo>
                <a:lnTo>
                  <a:pt x="625901" y="25809"/>
                </a:lnTo>
                <a:cubicBezTo>
                  <a:pt x="628424" y="22386"/>
                  <a:pt x="631171" y="18377"/>
                  <a:pt x="634144" y="13783"/>
                </a:cubicBezTo>
                <a:lnTo>
                  <a:pt x="647116" y="22025"/>
                </a:lnTo>
                <a:cubicBezTo>
                  <a:pt x="642702" y="28692"/>
                  <a:pt x="638423" y="34637"/>
                  <a:pt x="634279" y="39862"/>
                </a:cubicBezTo>
                <a:lnTo>
                  <a:pt x="639279" y="39862"/>
                </a:lnTo>
                <a:lnTo>
                  <a:pt x="639279" y="53239"/>
                </a:lnTo>
                <a:cubicBezTo>
                  <a:pt x="647026" y="36844"/>
                  <a:pt x="652791" y="19593"/>
                  <a:pt x="656575" y="1486"/>
                </a:cubicBezTo>
                <a:lnTo>
                  <a:pt x="674547" y="3243"/>
                </a:lnTo>
                <a:cubicBezTo>
                  <a:pt x="672835" y="10089"/>
                  <a:pt x="671078" y="16575"/>
                  <a:pt x="669277" y="22701"/>
                </a:cubicBezTo>
                <a:lnTo>
                  <a:pt x="704004" y="22701"/>
                </a:lnTo>
                <a:lnTo>
                  <a:pt x="704004" y="39186"/>
                </a:lnTo>
                <a:lnTo>
                  <a:pt x="698464" y="39186"/>
                </a:lnTo>
                <a:cubicBezTo>
                  <a:pt x="696662" y="62338"/>
                  <a:pt x="691392" y="81886"/>
                  <a:pt x="682654" y="97831"/>
                </a:cubicBezTo>
                <a:cubicBezTo>
                  <a:pt x="688870" y="105128"/>
                  <a:pt x="696347" y="111073"/>
                  <a:pt x="705085" y="115667"/>
                </a:cubicBezTo>
                <a:cubicBezTo>
                  <a:pt x="701842" y="119361"/>
                  <a:pt x="697923" y="125351"/>
                  <a:pt x="693329" y="133639"/>
                </a:cubicBezTo>
                <a:cubicBezTo>
                  <a:pt x="685131" y="127964"/>
                  <a:pt x="677969" y="121343"/>
                  <a:pt x="671844" y="113776"/>
                </a:cubicBezTo>
                <a:cubicBezTo>
                  <a:pt x="664457" y="122604"/>
                  <a:pt x="655539" y="129856"/>
                  <a:pt x="645089" y="135531"/>
                </a:cubicBezTo>
                <a:cubicBezTo>
                  <a:pt x="641035" y="129765"/>
                  <a:pt x="636486" y="124360"/>
                  <a:pt x="631441" y="119316"/>
                </a:cubicBezTo>
                <a:cubicBezTo>
                  <a:pt x="643512" y="113731"/>
                  <a:pt x="653422" y="106299"/>
                  <a:pt x="661169" y="97020"/>
                </a:cubicBezTo>
                <a:cubicBezTo>
                  <a:pt x="656845" y="88642"/>
                  <a:pt x="653467" y="79364"/>
                  <a:pt x="651035" y="69184"/>
                </a:cubicBezTo>
                <a:cubicBezTo>
                  <a:pt x="649503" y="72157"/>
                  <a:pt x="647927" y="74905"/>
                  <a:pt x="646305" y="77427"/>
                </a:cubicBezTo>
                <a:cubicBezTo>
                  <a:pt x="643333" y="72022"/>
                  <a:pt x="639684" y="66527"/>
                  <a:pt x="635360" y="60942"/>
                </a:cubicBezTo>
                <a:cubicBezTo>
                  <a:pt x="636531" y="58689"/>
                  <a:pt x="637702" y="56347"/>
                  <a:pt x="638873" y="53915"/>
                </a:cubicBezTo>
                <a:lnTo>
                  <a:pt x="622793" y="53915"/>
                </a:lnTo>
                <a:cubicBezTo>
                  <a:pt x="620541" y="56618"/>
                  <a:pt x="618379" y="59230"/>
                  <a:pt x="616307" y="61752"/>
                </a:cubicBezTo>
                <a:close/>
                <a:moveTo>
                  <a:pt x="661574" y="45537"/>
                </a:moveTo>
                <a:cubicBezTo>
                  <a:pt x="663466" y="58870"/>
                  <a:pt x="666844" y="70580"/>
                  <a:pt x="671709" y="80670"/>
                </a:cubicBezTo>
                <a:cubicBezTo>
                  <a:pt x="677474" y="68869"/>
                  <a:pt x="680897" y="55041"/>
                  <a:pt x="681978" y="39186"/>
                </a:cubicBezTo>
                <a:lnTo>
                  <a:pt x="663872" y="39186"/>
                </a:lnTo>
                <a:cubicBezTo>
                  <a:pt x="663151" y="41348"/>
                  <a:pt x="662385" y="43465"/>
                  <a:pt x="661574" y="45537"/>
                </a:cubicBezTo>
                <a:close/>
                <a:moveTo>
                  <a:pt x="623199" y="29863"/>
                </a:moveTo>
                <a:lnTo>
                  <a:pt x="611578" y="29863"/>
                </a:lnTo>
                <a:lnTo>
                  <a:pt x="611578" y="39862"/>
                </a:lnTo>
                <a:lnTo>
                  <a:pt x="615091" y="39862"/>
                </a:lnTo>
                <a:cubicBezTo>
                  <a:pt x="617794" y="36799"/>
                  <a:pt x="620496" y="33466"/>
                  <a:pt x="623199" y="29863"/>
                </a:cubicBezTo>
                <a:close/>
                <a:moveTo>
                  <a:pt x="582661" y="95534"/>
                </a:moveTo>
                <a:lnTo>
                  <a:pt x="602119" y="94047"/>
                </a:lnTo>
                <a:lnTo>
                  <a:pt x="602119" y="83778"/>
                </a:lnTo>
                <a:lnTo>
                  <a:pt x="614416" y="75265"/>
                </a:lnTo>
                <a:lnTo>
                  <a:pt x="604416" y="75265"/>
                </a:lnTo>
                <a:cubicBezTo>
                  <a:pt x="597300" y="82922"/>
                  <a:pt x="590048" y="89678"/>
                  <a:pt x="582661" y="95534"/>
                </a:cubicBezTo>
                <a:close/>
                <a:moveTo>
                  <a:pt x="748393" y="133639"/>
                </a:moveTo>
                <a:lnTo>
                  <a:pt x="729475" y="133639"/>
                </a:lnTo>
                <a:lnTo>
                  <a:pt x="729475" y="58780"/>
                </a:lnTo>
                <a:lnTo>
                  <a:pt x="831765" y="58780"/>
                </a:lnTo>
                <a:lnTo>
                  <a:pt x="831765" y="112695"/>
                </a:lnTo>
                <a:cubicBezTo>
                  <a:pt x="831765" y="124586"/>
                  <a:pt x="826315" y="131117"/>
                  <a:pt x="815415" y="132288"/>
                </a:cubicBezTo>
                <a:cubicBezTo>
                  <a:pt x="807668" y="133008"/>
                  <a:pt x="799695" y="133279"/>
                  <a:pt x="791498" y="133099"/>
                </a:cubicBezTo>
                <a:cubicBezTo>
                  <a:pt x="790597" y="128594"/>
                  <a:pt x="789155" y="123279"/>
                  <a:pt x="787174" y="117154"/>
                </a:cubicBezTo>
                <a:cubicBezTo>
                  <a:pt x="793930" y="117514"/>
                  <a:pt x="799875" y="117649"/>
                  <a:pt x="805010" y="117559"/>
                </a:cubicBezTo>
                <a:cubicBezTo>
                  <a:pt x="809875" y="117559"/>
                  <a:pt x="812442" y="114902"/>
                  <a:pt x="812712" y="109587"/>
                </a:cubicBezTo>
                <a:lnTo>
                  <a:pt x="748393" y="109587"/>
                </a:lnTo>
                <a:close/>
                <a:moveTo>
                  <a:pt x="716098" y="12296"/>
                </a:moveTo>
                <a:lnTo>
                  <a:pt x="770418" y="12296"/>
                </a:lnTo>
                <a:cubicBezTo>
                  <a:pt x="768976" y="9053"/>
                  <a:pt x="767535" y="5765"/>
                  <a:pt x="766094" y="2432"/>
                </a:cubicBezTo>
                <a:lnTo>
                  <a:pt x="786633" y="135"/>
                </a:lnTo>
                <a:cubicBezTo>
                  <a:pt x="788164" y="3378"/>
                  <a:pt x="790056" y="7432"/>
                  <a:pt x="792308" y="12296"/>
                </a:cubicBezTo>
                <a:lnTo>
                  <a:pt x="845142" y="12296"/>
                </a:lnTo>
                <a:lnTo>
                  <a:pt x="845142" y="27025"/>
                </a:lnTo>
                <a:lnTo>
                  <a:pt x="811091" y="27025"/>
                </a:lnTo>
                <a:cubicBezTo>
                  <a:pt x="825414" y="36394"/>
                  <a:pt x="836089" y="43375"/>
                  <a:pt x="843116" y="47970"/>
                </a:cubicBezTo>
                <a:lnTo>
                  <a:pt x="831089" y="58509"/>
                </a:lnTo>
                <a:cubicBezTo>
                  <a:pt x="827756" y="56257"/>
                  <a:pt x="824243" y="53870"/>
                  <a:pt x="820550" y="51348"/>
                </a:cubicBezTo>
                <a:cubicBezTo>
                  <a:pt x="776048" y="52068"/>
                  <a:pt x="745330" y="53284"/>
                  <a:pt x="728394" y="54996"/>
                </a:cubicBezTo>
                <a:lnTo>
                  <a:pt x="722854" y="41213"/>
                </a:lnTo>
                <a:cubicBezTo>
                  <a:pt x="731682" y="37520"/>
                  <a:pt x="740150" y="32791"/>
                  <a:pt x="748257" y="27025"/>
                </a:cubicBezTo>
                <a:lnTo>
                  <a:pt x="716098" y="27025"/>
                </a:lnTo>
                <a:close/>
                <a:moveTo>
                  <a:pt x="792984" y="32430"/>
                </a:moveTo>
                <a:lnTo>
                  <a:pt x="799605" y="27025"/>
                </a:lnTo>
                <a:lnTo>
                  <a:pt x="773661" y="27025"/>
                </a:lnTo>
                <a:cubicBezTo>
                  <a:pt x="765824" y="31529"/>
                  <a:pt x="758752" y="35898"/>
                  <a:pt x="752446" y="40132"/>
                </a:cubicBezTo>
                <a:cubicBezTo>
                  <a:pt x="764517" y="39772"/>
                  <a:pt x="780958" y="39231"/>
                  <a:pt x="801767" y="38511"/>
                </a:cubicBezTo>
                <a:cubicBezTo>
                  <a:pt x="798884" y="36529"/>
                  <a:pt x="795957" y="34502"/>
                  <a:pt x="792984" y="32430"/>
                </a:cubicBezTo>
                <a:close/>
                <a:moveTo>
                  <a:pt x="748393" y="79184"/>
                </a:moveTo>
                <a:lnTo>
                  <a:pt x="812847" y="79184"/>
                </a:lnTo>
                <a:lnTo>
                  <a:pt x="812847" y="72022"/>
                </a:lnTo>
                <a:lnTo>
                  <a:pt x="748393" y="72022"/>
                </a:lnTo>
                <a:close/>
                <a:moveTo>
                  <a:pt x="748393" y="97966"/>
                </a:moveTo>
                <a:lnTo>
                  <a:pt x="812847" y="97966"/>
                </a:lnTo>
                <a:lnTo>
                  <a:pt x="812847" y="90804"/>
                </a:lnTo>
                <a:lnTo>
                  <a:pt x="748393" y="90804"/>
                </a:lnTo>
                <a:close/>
              </a:path>
            </a:pathLst>
          </a:custGeom>
          <a:solidFill>
            <a:srgbClr val="000000"/>
          </a:solidFill>
          <a:ln w="12030" cap="flat">
            <a:noFill/>
            <a:prstDash val="solid"/>
            <a:miter/>
          </a:ln>
        </p:spPr>
        <p:txBody>
          <a:bodyPr rtlCol="0" anchor="ctr"/>
          <a:lstStyle/>
          <a:p>
            <a:endParaRPr lang="zh-CN" altLang="en-US"/>
          </a:p>
        </p:txBody>
      </p:sp>
      <p:sp>
        <p:nvSpPr>
          <p:cNvPr id="214" name="任意多边形: 形状 213">
            <a:extLst>
              <a:ext uri="{FF2B5EF4-FFF2-40B4-BE49-F238E27FC236}">
                <a16:creationId xmlns:a16="http://schemas.microsoft.com/office/drawing/2014/main" id="{5F92044E-D89E-4A67-ACAD-74D4C08EE7E3}"/>
              </a:ext>
            </a:extLst>
          </p:cNvPr>
          <p:cNvSpPr/>
          <p:nvPr/>
        </p:nvSpPr>
        <p:spPr>
          <a:xfrm>
            <a:off x="628972" y="3577944"/>
            <a:ext cx="1131012" cy="12032"/>
          </a:xfrm>
          <a:custGeom>
            <a:avLst/>
            <a:gdLst>
              <a:gd name="connsiteX0" fmla="*/ 0 w 1131012"/>
              <a:gd name="connsiteY0" fmla="*/ 0 h 12032"/>
              <a:gd name="connsiteX1" fmla="*/ 1131012 w 1131012"/>
              <a:gd name="connsiteY1" fmla="*/ 0 h 12032"/>
            </a:gdLst>
            <a:ahLst/>
            <a:cxnLst>
              <a:cxn ang="0">
                <a:pos x="connsiteX0" y="connsiteY0"/>
              </a:cxn>
              <a:cxn ang="0">
                <a:pos x="connsiteX1" y="connsiteY1"/>
              </a:cxn>
            </a:cxnLst>
            <a:rect l="l" t="t" r="r" b="b"/>
            <a:pathLst>
              <a:path w="1131012" h="12032">
                <a:moveTo>
                  <a:pt x="0" y="0"/>
                </a:moveTo>
                <a:lnTo>
                  <a:pt x="1131012" y="0"/>
                </a:lnTo>
                <a:close/>
              </a:path>
            </a:pathLst>
          </a:custGeom>
          <a:noFill/>
          <a:ln w="36091" cap="flat">
            <a:solidFill>
              <a:srgbClr val="038003"/>
            </a:solidFill>
            <a:prstDash val="solid"/>
            <a:miter/>
          </a:ln>
        </p:spPr>
        <p:txBody>
          <a:bodyPr rtlCol="0" anchor="ctr"/>
          <a:lstStyle/>
          <a:p>
            <a:endParaRPr lang="zh-CN" altLang="en-US"/>
          </a:p>
        </p:txBody>
      </p:sp>
      <p:sp>
        <p:nvSpPr>
          <p:cNvPr id="215" name="任意多边形: 形状 214">
            <a:extLst>
              <a:ext uri="{FF2B5EF4-FFF2-40B4-BE49-F238E27FC236}">
                <a16:creationId xmlns:a16="http://schemas.microsoft.com/office/drawing/2014/main" id="{51230EF8-6B1B-45E1-9760-D4FBD42C5722}"/>
              </a:ext>
            </a:extLst>
          </p:cNvPr>
          <p:cNvSpPr/>
          <p:nvPr/>
        </p:nvSpPr>
        <p:spPr>
          <a:xfrm>
            <a:off x="770826" y="3359711"/>
            <a:ext cx="847304" cy="135665"/>
          </a:xfrm>
          <a:custGeom>
            <a:avLst/>
            <a:gdLst>
              <a:gd name="connsiteX0" fmla="*/ 81886 w 847304"/>
              <a:gd name="connsiteY0" fmla="*/ 49996 h 135665"/>
              <a:gd name="connsiteX1" fmla="*/ 130396 w 847304"/>
              <a:gd name="connsiteY1" fmla="*/ 49996 h 135665"/>
              <a:gd name="connsiteX2" fmla="*/ 128775 w 847304"/>
              <a:gd name="connsiteY2" fmla="*/ 107830 h 135665"/>
              <a:gd name="connsiteX3" fmla="*/ 108371 w 847304"/>
              <a:gd name="connsiteY3" fmla="*/ 131612 h 135665"/>
              <a:gd name="connsiteX4" fmla="*/ 91075 w 847304"/>
              <a:gd name="connsiteY4" fmla="*/ 132423 h 135665"/>
              <a:gd name="connsiteX5" fmla="*/ 87696 w 847304"/>
              <a:gd name="connsiteY5" fmla="*/ 113641 h 135665"/>
              <a:gd name="connsiteX6" fmla="*/ 69590 w 847304"/>
              <a:gd name="connsiteY6" fmla="*/ 133639 h 135665"/>
              <a:gd name="connsiteX7" fmla="*/ 53239 w 847304"/>
              <a:gd name="connsiteY7" fmla="*/ 122018 h 135665"/>
              <a:gd name="connsiteX8" fmla="*/ 89588 w 847304"/>
              <a:gd name="connsiteY8" fmla="*/ 66211 h 135665"/>
              <a:gd name="connsiteX9" fmla="*/ 78643 w 847304"/>
              <a:gd name="connsiteY9" fmla="*/ 66211 h 135665"/>
              <a:gd name="connsiteX10" fmla="*/ 53375 w 847304"/>
              <a:gd name="connsiteY10" fmla="*/ 109857 h 135665"/>
              <a:gd name="connsiteX11" fmla="*/ 47024 w 847304"/>
              <a:gd name="connsiteY11" fmla="*/ 104452 h 135665"/>
              <a:gd name="connsiteX12" fmla="*/ 47024 w 847304"/>
              <a:gd name="connsiteY12" fmla="*/ 114451 h 135665"/>
              <a:gd name="connsiteX13" fmla="*/ 3513 w 847304"/>
              <a:gd name="connsiteY13" fmla="*/ 123910 h 135665"/>
              <a:gd name="connsiteX14" fmla="*/ 0 w 847304"/>
              <a:gd name="connsiteY14" fmla="*/ 104587 h 135665"/>
              <a:gd name="connsiteX15" fmla="*/ 15810 w 847304"/>
              <a:gd name="connsiteY15" fmla="*/ 101749 h 135665"/>
              <a:gd name="connsiteX16" fmla="*/ 15810 w 847304"/>
              <a:gd name="connsiteY16" fmla="*/ 54050 h 135665"/>
              <a:gd name="connsiteX17" fmla="*/ 1351 w 847304"/>
              <a:gd name="connsiteY17" fmla="*/ 54050 h 135665"/>
              <a:gd name="connsiteX18" fmla="*/ 1351 w 847304"/>
              <a:gd name="connsiteY18" fmla="*/ 35538 h 135665"/>
              <a:gd name="connsiteX19" fmla="*/ 15810 w 847304"/>
              <a:gd name="connsiteY19" fmla="*/ 35538 h 135665"/>
              <a:gd name="connsiteX20" fmla="*/ 15810 w 847304"/>
              <a:gd name="connsiteY20" fmla="*/ 1351 h 135665"/>
              <a:gd name="connsiteX21" fmla="*/ 33781 w 847304"/>
              <a:gd name="connsiteY21" fmla="*/ 1351 h 135665"/>
              <a:gd name="connsiteX22" fmla="*/ 33781 w 847304"/>
              <a:gd name="connsiteY22" fmla="*/ 35538 h 135665"/>
              <a:gd name="connsiteX23" fmla="*/ 46618 w 847304"/>
              <a:gd name="connsiteY23" fmla="*/ 35538 h 135665"/>
              <a:gd name="connsiteX24" fmla="*/ 46618 w 847304"/>
              <a:gd name="connsiteY24" fmla="*/ 54050 h 135665"/>
              <a:gd name="connsiteX25" fmla="*/ 33781 w 847304"/>
              <a:gd name="connsiteY25" fmla="*/ 54050 h 135665"/>
              <a:gd name="connsiteX26" fmla="*/ 33781 w 847304"/>
              <a:gd name="connsiteY26" fmla="*/ 98236 h 135665"/>
              <a:gd name="connsiteX27" fmla="*/ 40132 w 847304"/>
              <a:gd name="connsiteY27" fmla="*/ 96885 h 135665"/>
              <a:gd name="connsiteX28" fmla="*/ 61482 w 847304"/>
              <a:gd name="connsiteY28" fmla="*/ 66211 h 135665"/>
              <a:gd name="connsiteX29" fmla="*/ 49456 w 847304"/>
              <a:gd name="connsiteY29" fmla="*/ 66211 h 135665"/>
              <a:gd name="connsiteX30" fmla="*/ 49456 w 847304"/>
              <a:gd name="connsiteY30" fmla="*/ 50132 h 135665"/>
              <a:gd name="connsiteX31" fmla="*/ 89723 w 847304"/>
              <a:gd name="connsiteY31" fmla="*/ 24052 h 135665"/>
              <a:gd name="connsiteX32" fmla="*/ 49321 w 847304"/>
              <a:gd name="connsiteY32" fmla="*/ 24052 h 135665"/>
              <a:gd name="connsiteX33" fmla="*/ 49321 w 847304"/>
              <a:gd name="connsiteY33" fmla="*/ 7837 h 135665"/>
              <a:gd name="connsiteX34" fmla="*/ 121478 w 847304"/>
              <a:gd name="connsiteY34" fmla="*/ 7837 h 135665"/>
              <a:gd name="connsiteX35" fmla="*/ 121478 w 847304"/>
              <a:gd name="connsiteY35" fmla="*/ 23377 h 135665"/>
              <a:gd name="connsiteX36" fmla="*/ 99723 w 847304"/>
              <a:gd name="connsiteY36" fmla="*/ 113505 h 135665"/>
              <a:gd name="connsiteX37" fmla="*/ 111614 w 847304"/>
              <a:gd name="connsiteY37" fmla="*/ 103912 h 135665"/>
              <a:gd name="connsiteX38" fmla="*/ 113370 w 847304"/>
              <a:gd name="connsiteY38" fmla="*/ 66211 h 135665"/>
              <a:gd name="connsiteX39" fmla="*/ 106344 w 847304"/>
              <a:gd name="connsiteY39" fmla="*/ 66211 h 135665"/>
              <a:gd name="connsiteX40" fmla="*/ 88102 w 847304"/>
              <a:gd name="connsiteY40" fmla="*/ 113100 h 135665"/>
              <a:gd name="connsiteX41" fmla="*/ 99723 w 847304"/>
              <a:gd name="connsiteY41" fmla="*/ 113505 h 135665"/>
              <a:gd name="connsiteX42" fmla="*/ 220863 w 847304"/>
              <a:gd name="connsiteY42" fmla="*/ 541 h 135665"/>
              <a:gd name="connsiteX43" fmla="*/ 238834 w 847304"/>
              <a:gd name="connsiteY43" fmla="*/ 541 h 135665"/>
              <a:gd name="connsiteX44" fmla="*/ 238834 w 847304"/>
              <a:gd name="connsiteY44" fmla="*/ 28647 h 135665"/>
              <a:gd name="connsiteX45" fmla="*/ 270319 w 847304"/>
              <a:gd name="connsiteY45" fmla="*/ 21350 h 135665"/>
              <a:gd name="connsiteX46" fmla="*/ 269711 w 847304"/>
              <a:gd name="connsiteY46" fmla="*/ 46821 h 135665"/>
              <a:gd name="connsiteX47" fmla="*/ 267177 w 847304"/>
              <a:gd name="connsiteY47" fmla="*/ 81751 h 135665"/>
              <a:gd name="connsiteX48" fmla="*/ 262616 w 847304"/>
              <a:gd name="connsiteY48" fmla="*/ 88136 h 135665"/>
              <a:gd name="connsiteX49" fmla="*/ 243969 w 847304"/>
              <a:gd name="connsiteY49" fmla="*/ 92156 h 135665"/>
              <a:gd name="connsiteX50" fmla="*/ 239510 w 847304"/>
              <a:gd name="connsiteY50" fmla="*/ 74184 h 135665"/>
              <a:gd name="connsiteX51" fmla="*/ 244847 w 847304"/>
              <a:gd name="connsiteY51" fmla="*/ 74454 h 135665"/>
              <a:gd name="connsiteX52" fmla="*/ 250219 w 847304"/>
              <a:gd name="connsiteY52" fmla="*/ 73745 h 135665"/>
              <a:gd name="connsiteX53" fmla="*/ 251908 w 847304"/>
              <a:gd name="connsiteY53" fmla="*/ 71718 h 135665"/>
              <a:gd name="connsiteX54" fmla="*/ 252685 w 847304"/>
              <a:gd name="connsiteY54" fmla="*/ 63239 h 135665"/>
              <a:gd name="connsiteX55" fmla="*/ 253023 w 847304"/>
              <a:gd name="connsiteY55" fmla="*/ 42565 h 135665"/>
              <a:gd name="connsiteX56" fmla="*/ 238834 w 847304"/>
              <a:gd name="connsiteY56" fmla="*/ 46078 h 135665"/>
              <a:gd name="connsiteX57" fmla="*/ 238834 w 847304"/>
              <a:gd name="connsiteY57" fmla="*/ 106884 h 135665"/>
              <a:gd name="connsiteX58" fmla="*/ 220863 w 847304"/>
              <a:gd name="connsiteY58" fmla="*/ 106884 h 135665"/>
              <a:gd name="connsiteX59" fmla="*/ 220863 w 847304"/>
              <a:gd name="connsiteY59" fmla="*/ 50537 h 135665"/>
              <a:gd name="connsiteX60" fmla="*/ 208296 w 847304"/>
              <a:gd name="connsiteY60" fmla="*/ 53645 h 135665"/>
              <a:gd name="connsiteX61" fmla="*/ 208296 w 847304"/>
              <a:gd name="connsiteY61" fmla="*/ 107155 h 135665"/>
              <a:gd name="connsiteX62" fmla="*/ 217214 w 847304"/>
              <a:gd name="connsiteY62" fmla="*/ 114722 h 135665"/>
              <a:gd name="connsiteX63" fmla="*/ 243699 w 847304"/>
              <a:gd name="connsiteY63" fmla="*/ 114722 h 135665"/>
              <a:gd name="connsiteX64" fmla="*/ 251941 w 847304"/>
              <a:gd name="connsiteY64" fmla="*/ 113370 h 135665"/>
              <a:gd name="connsiteX65" fmla="*/ 256198 w 847304"/>
              <a:gd name="connsiteY65" fmla="*/ 108708 h 135665"/>
              <a:gd name="connsiteX66" fmla="*/ 258968 w 847304"/>
              <a:gd name="connsiteY66" fmla="*/ 92696 h 135665"/>
              <a:gd name="connsiteX67" fmla="*/ 277210 w 847304"/>
              <a:gd name="connsiteY67" fmla="*/ 100263 h 135665"/>
              <a:gd name="connsiteX68" fmla="*/ 270960 w 847304"/>
              <a:gd name="connsiteY68" fmla="*/ 121343 h 135665"/>
              <a:gd name="connsiteX69" fmla="*/ 263866 w 847304"/>
              <a:gd name="connsiteY69" fmla="*/ 128234 h 135665"/>
              <a:gd name="connsiteX70" fmla="*/ 253293 w 847304"/>
              <a:gd name="connsiteY70" fmla="*/ 130666 h 135665"/>
              <a:gd name="connsiteX71" fmla="*/ 213431 w 847304"/>
              <a:gd name="connsiteY71" fmla="*/ 130666 h 135665"/>
              <a:gd name="connsiteX72" fmla="*/ 190324 w 847304"/>
              <a:gd name="connsiteY72" fmla="*/ 109722 h 135665"/>
              <a:gd name="connsiteX73" fmla="*/ 190324 w 847304"/>
              <a:gd name="connsiteY73" fmla="*/ 58036 h 135665"/>
              <a:gd name="connsiteX74" fmla="*/ 181271 w 847304"/>
              <a:gd name="connsiteY74" fmla="*/ 60266 h 135665"/>
              <a:gd name="connsiteX75" fmla="*/ 180257 w 847304"/>
              <a:gd name="connsiteY75" fmla="*/ 55807 h 135665"/>
              <a:gd name="connsiteX76" fmla="*/ 174109 w 847304"/>
              <a:gd name="connsiteY76" fmla="*/ 55807 h 135665"/>
              <a:gd name="connsiteX77" fmla="*/ 174109 w 847304"/>
              <a:gd name="connsiteY77" fmla="*/ 96682 h 135665"/>
              <a:gd name="connsiteX78" fmla="*/ 185865 w 847304"/>
              <a:gd name="connsiteY78" fmla="*/ 92966 h 135665"/>
              <a:gd name="connsiteX79" fmla="*/ 185865 w 847304"/>
              <a:gd name="connsiteY79" fmla="*/ 112019 h 135665"/>
              <a:gd name="connsiteX80" fmla="*/ 146273 w 847304"/>
              <a:gd name="connsiteY80" fmla="*/ 125937 h 135665"/>
              <a:gd name="connsiteX81" fmla="*/ 142760 w 847304"/>
              <a:gd name="connsiteY81" fmla="*/ 105803 h 135665"/>
              <a:gd name="connsiteX82" fmla="*/ 156138 w 847304"/>
              <a:gd name="connsiteY82" fmla="*/ 102020 h 135665"/>
              <a:gd name="connsiteX83" fmla="*/ 156138 w 847304"/>
              <a:gd name="connsiteY83" fmla="*/ 55807 h 135665"/>
              <a:gd name="connsiteX84" fmla="*/ 145598 w 847304"/>
              <a:gd name="connsiteY84" fmla="*/ 55807 h 135665"/>
              <a:gd name="connsiteX85" fmla="*/ 145598 w 847304"/>
              <a:gd name="connsiteY85" fmla="*/ 37295 h 135665"/>
              <a:gd name="connsiteX86" fmla="*/ 156138 w 847304"/>
              <a:gd name="connsiteY86" fmla="*/ 37295 h 135665"/>
              <a:gd name="connsiteX87" fmla="*/ 156138 w 847304"/>
              <a:gd name="connsiteY87" fmla="*/ 811 h 135665"/>
              <a:gd name="connsiteX88" fmla="*/ 174109 w 847304"/>
              <a:gd name="connsiteY88" fmla="*/ 811 h 135665"/>
              <a:gd name="connsiteX89" fmla="*/ 174109 w 847304"/>
              <a:gd name="connsiteY89" fmla="*/ 37295 h 135665"/>
              <a:gd name="connsiteX90" fmla="*/ 181946 w 847304"/>
              <a:gd name="connsiteY90" fmla="*/ 37295 h 135665"/>
              <a:gd name="connsiteX91" fmla="*/ 181946 w 847304"/>
              <a:gd name="connsiteY91" fmla="*/ 41821 h 135665"/>
              <a:gd name="connsiteX92" fmla="*/ 190324 w 847304"/>
              <a:gd name="connsiteY92" fmla="*/ 39862 h 135665"/>
              <a:gd name="connsiteX93" fmla="*/ 190324 w 847304"/>
              <a:gd name="connsiteY93" fmla="*/ 12567 h 135665"/>
              <a:gd name="connsiteX94" fmla="*/ 208296 w 847304"/>
              <a:gd name="connsiteY94" fmla="*/ 12567 h 135665"/>
              <a:gd name="connsiteX95" fmla="*/ 208296 w 847304"/>
              <a:gd name="connsiteY95" fmla="*/ 35741 h 135665"/>
              <a:gd name="connsiteX96" fmla="*/ 220863 w 847304"/>
              <a:gd name="connsiteY96" fmla="*/ 32835 h 135665"/>
              <a:gd name="connsiteX97" fmla="*/ 342138 w 847304"/>
              <a:gd name="connsiteY97" fmla="*/ 51483 h 135665"/>
              <a:gd name="connsiteX98" fmla="*/ 337814 w 847304"/>
              <a:gd name="connsiteY98" fmla="*/ 96480 h 135665"/>
              <a:gd name="connsiteX99" fmla="*/ 325652 w 847304"/>
              <a:gd name="connsiteY99" fmla="*/ 96480 h 135665"/>
              <a:gd name="connsiteX100" fmla="*/ 328355 w 847304"/>
              <a:gd name="connsiteY100" fmla="*/ 68238 h 135665"/>
              <a:gd name="connsiteX101" fmla="*/ 319166 w 847304"/>
              <a:gd name="connsiteY101" fmla="*/ 68238 h 135665"/>
              <a:gd name="connsiteX102" fmla="*/ 319166 w 847304"/>
              <a:gd name="connsiteY102" fmla="*/ 117424 h 135665"/>
              <a:gd name="connsiteX103" fmla="*/ 304438 w 847304"/>
              <a:gd name="connsiteY103" fmla="*/ 133774 h 135665"/>
              <a:gd name="connsiteX104" fmla="*/ 289439 w 847304"/>
              <a:gd name="connsiteY104" fmla="*/ 134180 h 135665"/>
              <a:gd name="connsiteX105" fmla="*/ 285790 w 847304"/>
              <a:gd name="connsiteY105" fmla="*/ 116748 h 135665"/>
              <a:gd name="connsiteX106" fmla="*/ 294168 w 847304"/>
              <a:gd name="connsiteY106" fmla="*/ 117019 h 135665"/>
              <a:gd name="connsiteX107" fmla="*/ 301600 w 847304"/>
              <a:gd name="connsiteY107" fmla="*/ 109181 h 135665"/>
              <a:gd name="connsiteX108" fmla="*/ 301600 w 847304"/>
              <a:gd name="connsiteY108" fmla="*/ 68238 h 135665"/>
              <a:gd name="connsiteX109" fmla="*/ 284845 w 847304"/>
              <a:gd name="connsiteY109" fmla="*/ 68238 h 135665"/>
              <a:gd name="connsiteX110" fmla="*/ 284845 w 847304"/>
              <a:gd name="connsiteY110" fmla="*/ 51483 h 135665"/>
              <a:gd name="connsiteX111" fmla="*/ 303492 w 847304"/>
              <a:gd name="connsiteY111" fmla="*/ 51483 h 135665"/>
              <a:gd name="connsiteX112" fmla="*/ 287142 w 847304"/>
              <a:gd name="connsiteY112" fmla="*/ 40132 h 135665"/>
              <a:gd name="connsiteX113" fmla="*/ 296736 w 847304"/>
              <a:gd name="connsiteY113" fmla="*/ 28106 h 135665"/>
              <a:gd name="connsiteX114" fmla="*/ 311059 w 847304"/>
              <a:gd name="connsiteY114" fmla="*/ 39997 h 135665"/>
              <a:gd name="connsiteX115" fmla="*/ 322139 w 847304"/>
              <a:gd name="connsiteY115" fmla="*/ 24052 h 135665"/>
              <a:gd name="connsiteX116" fmla="*/ 287007 w 847304"/>
              <a:gd name="connsiteY116" fmla="*/ 24052 h 135665"/>
              <a:gd name="connsiteX117" fmla="*/ 287007 w 847304"/>
              <a:gd name="connsiteY117" fmla="*/ 7837 h 135665"/>
              <a:gd name="connsiteX118" fmla="*/ 340246 w 847304"/>
              <a:gd name="connsiteY118" fmla="*/ 7837 h 135665"/>
              <a:gd name="connsiteX119" fmla="*/ 340246 w 847304"/>
              <a:gd name="connsiteY119" fmla="*/ 25133 h 135665"/>
              <a:gd name="connsiteX120" fmla="*/ 322139 w 847304"/>
              <a:gd name="connsiteY120" fmla="*/ 51483 h 135665"/>
              <a:gd name="connsiteX121" fmla="*/ 346732 w 847304"/>
              <a:gd name="connsiteY121" fmla="*/ 100804 h 135665"/>
              <a:gd name="connsiteX122" fmla="*/ 346732 w 847304"/>
              <a:gd name="connsiteY122" fmla="*/ 35943 h 135665"/>
              <a:gd name="connsiteX123" fmla="*/ 367812 w 847304"/>
              <a:gd name="connsiteY123" fmla="*/ 35943 h 135665"/>
              <a:gd name="connsiteX124" fmla="*/ 369974 w 847304"/>
              <a:gd name="connsiteY124" fmla="*/ 24323 h 135665"/>
              <a:gd name="connsiteX125" fmla="*/ 344030 w 847304"/>
              <a:gd name="connsiteY125" fmla="*/ 24323 h 135665"/>
              <a:gd name="connsiteX126" fmla="*/ 344030 w 847304"/>
              <a:gd name="connsiteY126" fmla="*/ 7567 h 135665"/>
              <a:gd name="connsiteX127" fmla="*/ 416997 w 847304"/>
              <a:gd name="connsiteY127" fmla="*/ 7567 h 135665"/>
              <a:gd name="connsiteX128" fmla="*/ 416997 w 847304"/>
              <a:gd name="connsiteY128" fmla="*/ 24323 h 135665"/>
              <a:gd name="connsiteX129" fmla="*/ 388216 w 847304"/>
              <a:gd name="connsiteY129" fmla="*/ 24323 h 135665"/>
              <a:gd name="connsiteX130" fmla="*/ 385648 w 847304"/>
              <a:gd name="connsiteY130" fmla="*/ 35943 h 135665"/>
              <a:gd name="connsiteX131" fmla="*/ 414700 w 847304"/>
              <a:gd name="connsiteY131" fmla="*/ 35943 h 135665"/>
              <a:gd name="connsiteX132" fmla="*/ 414700 w 847304"/>
              <a:gd name="connsiteY132" fmla="*/ 100804 h 135665"/>
              <a:gd name="connsiteX133" fmla="*/ 397269 w 847304"/>
              <a:gd name="connsiteY133" fmla="*/ 100804 h 135665"/>
              <a:gd name="connsiteX134" fmla="*/ 397269 w 847304"/>
              <a:gd name="connsiteY134" fmla="*/ 52699 h 135665"/>
              <a:gd name="connsiteX135" fmla="*/ 364163 w 847304"/>
              <a:gd name="connsiteY135" fmla="*/ 52699 h 135665"/>
              <a:gd name="connsiteX136" fmla="*/ 364163 w 847304"/>
              <a:gd name="connsiteY136" fmla="*/ 100804 h 135665"/>
              <a:gd name="connsiteX137" fmla="*/ 372271 w 847304"/>
              <a:gd name="connsiteY137" fmla="*/ 59725 h 135665"/>
              <a:gd name="connsiteX138" fmla="*/ 389297 w 847304"/>
              <a:gd name="connsiteY138" fmla="*/ 59725 h 135665"/>
              <a:gd name="connsiteX139" fmla="*/ 389297 w 847304"/>
              <a:gd name="connsiteY139" fmla="*/ 63644 h 135665"/>
              <a:gd name="connsiteX140" fmla="*/ 386054 w 847304"/>
              <a:gd name="connsiteY140" fmla="*/ 97155 h 135665"/>
              <a:gd name="connsiteX141" fmla="*/ 419835 w 847304"/>
              <a:gd name="connsiteY141" fmla="*/ 122559 h 135665"/>
              <a:gd name="connsiteX142" fmla="*/ 407133 w 847304"/>
              <a:gd name="connsiteY142" fmla="*/ 135531 h 135665"/>
              <a:gd name="connsiteX143" fmla="*/ 379432 w 847304"/>
              <a:gd name="connsiteY143" fmla="*/ 111884 h 135665"/>
              <a:gd name="connsiteX144" fmla="*/ 348218 w 847304"/>
              <a:gd name="connsiteY144" fmla="*/ 135666 h 135665"/>
              <a:gd name="connsiteX145" fmla="*/ 337003 w 847304"/>
              <a:gd name="connsiteY145" fmla="*/ 119856 h 135665"/>
              <a:gd name="connsiteX146" fmla="*/ 367136 w 847304"/>
              <a:gd name="connsiteY146" fmla="*/ 97020 h 135665"/>
              <a:gd name="connsiteX147" fmla="*/ 372271 w 847304"/>
              <a:gd name="connsiteY147" fmla="*/ 63644 h 135665"/>
              <a:gd name="connsiteX148" fmla="*/ 448279 w 847304"/>
              <a:gd name="connsiteY148" fmla="*/ 42159 h 135665"/>
              <a:gd name="connsiteX149" fmla="*/ 459089 w 847304"/>
              <a:gd name="connsiteY149" fmla="*/ 41416 h 135665"/>
              <a:gd name="connsiteX150" fmla="*/ 467467 w 847304"/>
              <a:gd name="connsiteY150" fmla="*/ 26079 h 135665"/>
              <a:gd name="connsiteX151" fmla="*/ 483547 w 847304"/>
              <a:gd name="connsiteY151" fmla="*/ 34322 h 135665"/>
              <a:gd name="connsiteX152" fmla="*/ 455305 w 847304"/>
              <a:gd name="connsiteY152" fmla="*/ 78238 h 135665"/>
              <a:gd name="connsiteX153" fmla="*/ 482330 w 847304"/>
              <a:gd name="connsiteY153" fmla="*/ 74319 h 135665"/>
              <a:gd name="connsiteX154" fmla="*/ 480844 w 847304"/>
              <a:gd name="connsiteY154" fmla="*/ 90939 h 135665"/>
              <a:gd name="connsiteX155" fmla="*/ 436388 w 847304"/>
              <a:gd name="connsiteY155" fmla="*/ 97966 h 135665"/>
              <a:gd name="connsiteX156" fmla="*/ 429767 w 847304"/>
              <a:gd name="connsiteY156" fmla="*/ 81751 h 135665"/>
              <a:gd name="connsiteX157" fmla="*/ 449765 w 847304"/>
              <a:gd name="connsiteY157" fmla="*/ 56955 h 135665"/>
              <a:gd name="connsiteX158" fmla="*/ 432739 w 847304"/>
              <a:gd name="connsiteY158" fmla="*/ 59050 h 135665"/>
              <a:gd name="connsiteX159" fmla="*/ 427334 w 847304"/>
              <a:gd name="connsiteY159" fmla="*/ 43240 h 135665"/>
              <a:gd name="connsiteX160" fmla="*/ 452333 w 847304"/>
              <a:gd name="connsiteY160" fmla="*/ 0 h 135665"/>
              <a:gd name="connsiteX161" fmla="*/ 469494 w 847304"/>
              <a:gd name="connsiteY161" fmla="*/ 6621 h 135665"/>
              <a:gd name="connsiteX162" fmla="*/ 448279 w 847304"/>
              <a:gd name="connsiteY162" fmla="*/ 42159 h 135665"/>
              <a:gd name="connsiteX163" fmla="*/ 478006 w 847304"/>
              <a:gd name="connsiteY163" fmla="*/ 49456 h 135665"/>
              <a:gd name="connsiteX164" fmla="*/ 499221 w 847304"/>
              <a:gd name="connsiteY164" fmla="*/ 270 h 135665"/>
              <a:gd name="connsiteX165" fmla="*/ 518544 w 847304"/>
              <a:gd name="connsiteY165" fmla="*/ 5135 h 135665"/>
              <a:gd name="connsiteX166" fmla="*/ 512599 w 847304"/>
              <a:gd name="connsiteY166" fmla="*/ 21485 h 135665"/>
              <a:gd name="connsiteX167" fmla="*/ 556244 w 847304"/>
              <a:gd name="connsiteY167" fmla="*/ 21485 h 135665"/>
              <a:gd name="connsiteX168" fmla="*/ 555298 w 847304"/>
              <a:gd name="connsiteY168" fmla="*/ 85062 h 135665"/>
              <a:gd name="connsiteX169" fmla="*/ 553373 w 847304"/>
              <a:gd name="connsiteY169" fmla="*/ 115971 h 135665"/>
              <a:gd name="connsiteX170" fmla="*/ 548812 w 847304"/>
              <a:gd name="connsiteY170" fmla="*/ 124653 h 135665"/>
              <a:gd name="connsiteX171" fmla="*/ 540401 w 847304"/>
              <a:gd name="connsiteY171" fmla="*/ 129619 h 135665"/>
              <a:gd name="connsiteX172" fmla="*/ 506653 w 847304"/>
              <a:gd name="connsiteY172" fmla="*/ 131207 h 135665"/>
              <a:gd name="connsiteX173" fmla="*/ 501789 w 847304"/>
              <a:gd name="connsiteY173" fmla="*/ 111884 h 135665"/>
              <a:gd name="connsiteX174" fmla="*/ 524963 w 847304"/>
              <a:gd name="connsiteY174" fmla="*/ 112695 h 135665"/>
              <a:gd name="connsiteX175" fmla="*/ 532631 w 847304"/>
              <a:gd name="connsiteY175" fmla="*/ 111107 h 135665"/>
              <a:gd name="connsiteX176" fmla="*/ 535671 w 847304"/>
              <a:gd name="connsiteY176" fmla="*/ 106614 h 135665"/>
              <a:gd name="connsiteX177" fmla="*/ 537158 w 847304"/>
              <a:gd name="connsiteY177" fmla="*/ 82595 h 135665"/>
              <a:gd name="connsiteX178" fmla="*/ 538137 w 847304"/>
              <a:gd name="connsiteY178" fmla="*/ 39186 h 135665"/>
              <a:gd name="connsiteX179" fmla="*/ 505099 w 847304"/>
              <a:gd name="connsiteY179" fmla="*/ 39186 h 135665"/>
              <a:gd name="connsiteX180" fmla="*/ 495303 w 847304"/>
              <a:gd name="connsiteY180" fmla="*/ 58239 h 135665"/>
              <a:gd name="connsiteX181" fmla="*/ 478006 w 847304"/>
              <a:gd name="connsiteY181" fmla="*/ 49456 h 135665"/>
              <a:gd name="connsiteX182" fmla="*/ 505977 w 847304"/>
              <a:gd name="connsiteY182" fmla="*/ 51888 h 135665"/>
              <a:gd name="connsiteX183" fmla="*/ 528679 w 847304"/>
              <a:gd name="connsiteY183" fmla="*/ 84048 h 135665"/>
              <a:gd name="connsiteX184" fmla="*/ 512058 w 847304"/>
              <a:gd name="connsiteY184" fmla="*/ 94453 h 135665"/>
              <a:gd name="connsiteX185" fmla="*/ 490979 w 847304"/>
              <a:gd name="connsiteY185" fmla="*/ 62023 h 135665"/>
              <a:gd name="connsiteX186" fmla="*/ 427875 w 847304"/>
              <a:gd name="connsiteY186" fmla="*/ 108911 h 135665"/>
              <a:gd name="connsiteX187" fmla="*/ 485709 w 847304"/>
              <a:gd name="connsiteY187" fmla="*/ 101074 h 135665"/>
              <a:gd name="connsiteX188" fmla="*/ 485033 w 847304"/>
              <a:gd name="connsiteY188" fmla="*/ 119721 h 135665"/>
              <a:gd name="connsiteX189" fmla="*/ 430983 w 847304"/>
              <a:gd name="connsiteY189" fmla="*/ 127829 h 135665"/>
              <a:gd name="connsiteX190" fmla="*/ 679411 w 847304"/>
              <a:gd name="connsiteY190" fmla="*/ 135 h 135665"/>
              <a:gd name="connsiteX191" fmla="*/ 690626 w 847304"/>
              <a:gd name="connsiteY191" fmla="*/ 11756 h 135665"/>
              <a:gd name="connsiteX192" fmla="*/ 667250 w 847304"/>
              <a:gd name="connsiteY192" fmla="*/ 26822 h 135665"/>
              <a:gd name="connsiteX193" fmla="*/ 672857 w 847304"/>
              <a:gd name="connsiteY193" fmla="*/ 33241 h 135665"/>
              <a:gd name="connsiteX194" fmla="*/ 693734 w 847304"/>
              <a:gd name="connsiteY194" fmla="*/ 18377 h 135665"/>
              <a:gd name="connsiteX195" fmla="*/ 704950 w 847304"/>
              <a:gd name="connsiteY195" fmla="*/ 29998 h 135665"/>
              <a:gd name="connsiteX196" fmla="*/ 684748 w 847304"/>
              <a:gd name="connsiteY196" fmla="*/ 43443 h 135665"/>
              <a:gd name="connsiteX197" fmla="*/ 706031 w 847304"/>
              <a:gd name="connsiteY197" fmla="*/ 54320 h 135665"/>
              <a:gd name="connsiteX198" fmla="*/ 694950 w 847304"/>
              <a:gd name="connsiteY198" fmla="*/ 71076 h 135665"/>
              <a:gd name="connsiteX199" fmla="*/ 684546 w 847304"/>
              <a:gd name="connsiteY199" fmla="*/ 65333 h 135665"/>
              <a:gd name="connsiteX200" fmla="*/ 684546 w 847304"/>
              <a:gd name="connsiteY200" fmla="*/ 102020 h 135665"/>
              <a:gd name="connsiteX201" fmla="*/ 668263 w 847304"/>
              <a:gd name="connsiteY201" fmla="*/ 102020 h 135665"/>
              <a:gd name="connsiteX202" fmla="*/ 677519 w 847304"/>
              <a:gd name="connsiteY202" fmla="*/ 106344 h 135665"/>
              <a:gd name="connsiteX203" fmla="*/ 671776 w 847304"/>
              <a:gd name="connsiteY203" fmla="*/ 114046 h 135665"/>
              <a:gd name="connsiteX204" fmla="*/ 703869 w 847304"/>
              <a:gd name="connsiteY204" fmla="*/ 114046 h 135665"/>
              <a:gd name="connsiteX205" fmla="*/ 703869 w 847304"/>
              <a:gd name="connsiteY205" fmla="*/ 129450 h 135665"/>
              <a:gd name="connsiteX206" fmla="*/ 571716 w 847304"/>
              <a:gd name="connsiteY206" fmla="*/ 129450 h 135665"/>
              <a:gd name="connsiteX207" fmla="*/ 571716 w 847304"/>
              <a:gd name="connsiteY207" fmla="*/ 114046 h 135665"/>
              <a:gd name="connsiteX208" fmla="*/ 603065 w 847304"/>
              <a:gd name="connsiteY208" fmla="*/ 114046 h 135665"/>
              <a:gd name="connsiteX209" fmla="*/ 597255 w 847304"/>
              <a:gd name="connsiteY209" fmla="*/ 105938 h 135665"/>
              <a:gd name="connsiteX210" fmla="*/ 606916 w 847304"/>
              <a:gd name="connsiteY210" fmla="*/ 102020 h 135665"/>
              <a:gd name="connsiteX211" fmla="*/ 589688 w 847304"/>
              <a:gd name="connsiteY211" fmla="*/ 102020 h 135665"/>
              <a:gd name="connsiteX212" fmla="*/ 589688 w 847304"/>
              <a:gd name="connsiteY212" fmla="*/ 65806 h 135665"/>
              <a:gd name="connsiteX213" fmla="*/ 578202 w 847304"/>
              <a:gd name="connsiteY213" fmla="*/ 72833 h 135665"/>
              <a:gd name="connsiteX214" fmla="*/ 568878 w 847304"/>
              <a:gd name="connsiteY214" fmla="*/ 55942 h 135665"/>
              <a:gd name="connsiteX215" fmla="*/ 588607 w 847304"/>
              <a:gd name="connsiteY215" fmla="*/ 45537 h 135665"/>
              <a:gd name="connsiteX216" fmla="*/ 573338 w 847304"/>
              <a:gd name="connsiteY216" fmla="*/ 32971 h 135665"/>
              <a:gd name="connsiteX217" fmla="*/ 583877 w 847304"/>
              <a:gd name="connsiteY217" fmla="*/ 22431 h 135665"/>
              <a:gd name="connsiteX218" fmla="*/ 601173 w 847304"/>
              <a:gd name="connsiteY218" fmla="*/ 35673 h 135665"/>
              <a:gd name="connsiteX219" fmla="*/ 614686 w 847304"/>
              <a:gd name="connsiteY219" fmla="*/ 20809 h 135665"/>
              <a:gd name="connsiteX220" fmla="*/ 577662 w 847304"/>
              <a:gd name="connsiteY220" fmla="*/ 20809 h 135665"/>
              <a:gd name="connsiteX221" fmla="*/ 577662 w 847304"/>
              <a:gd name="connsiteY221" fmla="*/ 5946 h 135665"/>
              <a:gd name="connsiteX222" fmla="*/ 633874 w 847304"/>
              <a:gd name="connsiteY222" fmla="*/ 5946 h 135665"/>
              <a:gd name="connsiteX223" fmla="*/ 633874 w 847304"/>
              <a:gd name="connsiteY223" fmla="*/ 21080 h 135665"/>
              <a:gd name="connsiteX224" fmla="*/ 620226 w 847304"/>
              <a:gd name="connsiteY224" fmla="*/ 39727 h 135665"/>
              <a:gd name="connsiteX225" fmla="*/ 655359 w 847304"/>
              <a:gd name="connsiteY225" fmla="*/ 39727 h 135665"/>
              <a:gd name="connsiteX226" fmla="*/ 636711 w 847304"/>
              <a:gd name="connsiteY226" fmla="*/ 7027 h 135665"/>
              <a:gd name="connsiteX227" fmla="*/ 652926 w 847304"/>
              <a:gd name="connsiteY227" fmla="*/ 811 h 135665"/>
              <a:gd name="connsiteX228" fmla="*/ 659075 w 847304"/>
              <a:gd name="connsiteY228" fmla="*/ 14323 h 135665"/>
              <a:gd name="connsiteX229" fmla="*/ 679411 w 847304"/>
              <a:gd name="connsiteY229" fmla="*/ 135 h 135665"/>
              <a:gd name="connsiteX230" fmla="*/ 594620 w 847304"/>
              <a:gd name="connsiteY230" fmla="*/ 62428 h 135665"/>
              <a:gd name="connsiteX231" fmla="*/ 680019 w 847304"/>
              <a:gd name="connsiteY231" fmla="*/ 62428 h 135665"/>
              <a:gd name="connsiteX232" fmla="*/ 662791 w 847304"/>
              <a:gd name="connsiteY232" fmla="*/ 48105 h 135665"/>
              <a:gd name="connsiteX233" fmla="*/ 662791 w 847304"/>
              <a:gd name="connsiteY233" fmla="*/ 54861 h 135665"/>
              <a:gd name="connsiteX234" fmla="*/ 611443 w 847304"/>
              <a:gd name="connsiteY234" fmla="*/ 54861 h 135665"/>
              <a:gd name="connsiteX235" fmla="*/ 611443 w 847304"/>
              <a:gd name="connsiteY235" fmla="*/ 48780 h 135665"/>
              <a:gd name="connsiteX236" fmla="*/ 594620 w 847304"/>
              <a:gd name="connsiteY236" fmla="*/ 62428 h 135665"/>
              <a:gd name="connsiteX237" fmla="*/ 666709 w 847304"/>
              <a:gd name="connsiteY237" fmla="*/ 87156 h 135665"/>
              <a:gd name="connsiteX238" fmla="*/ 666709 w 847304"/>
              <a:gd name="connsiteY238" fmla="*/ 77292 h 135665"/>
              <a:gd name="connsiteX239" fmla="*/ 607524 w 847304"/>
              <a:gd name="connsiteY239" fmla="*/ 77292 h 135665"/>
              <a:gd name="connsiteX240" fmla="*/ 607524 w 847304"/>
              <a:gd name="connsiteY240" fmla="*/ 87156 h 135665"/>
              <a:gd name="connsiteX241" fmla="*/ 624820 w 847304"/>
              <a:gd name="connsiteY241" fmla="*/ 114046 h 135665"/>
              <a:gd name="connsiteX242" fmla="*/ 650089 w 847304"/>
              <a:gd name="connsiteY242" fmla="*/ 114046 h 135665"/>
              <a:gd name="connsiteX243" fmla="*/ 657926 w 847304"/>
              <a:gd name="connsiteY243" fmla="*/ 102020 h 135665"/>
              <a:gd name="connsiteX244" fmla="*/ 617118 w 847304"/>
              <a:gd name="connsiteY244" fmla="*/ 102020 h 135665"/>
              <a:gd name="connsiteX245" fmla="*/ 624820 w 847304"/>
              <a:gd name="connsiteY245" fmla="*/ 114046 h 135665"/>
              <a:gd name="connsiteX246" fmla="*/ 736907 w 847304"/>
              <a:gd name="connsiteY246" fmla="*/ 1622 h 135665"/>
              <a:gd name="connsiteX247" fmla="*/ 755014 w 847304"/>
              <a:gd name="connsiteY247" fmla="*/ 26620 h 135665"/>
              <a:gd name="connsiteX248" fmla="*/ 737447 w 847304"/>
              <a:gd name="connsiteY248" fmla="*/ 37565 h 135665"/>
              <a:gd name="connsiteX249" fmla="*/ 721097 w 847304"/>
              <a:gd name="connsiteY249" fmla="*/ 10945 h 135665"/>
              <a:gd name="connsiteX250" fmla="*/ 827441 w 847304"/>
              <a:gd name="connsiteY250" fmla="*/ 85264 h 135665"/>
              <a:gd name="connsiteX251" fmla="*/ 847304 w 847304"/>
              <a:gd name="connsiteY251" fmla="*/ 91480 h 135665"/>
              <a:gd name="connsiteX252" fmla="*/ 841359 w 847304"/>
              <a:gd name="connsiteY252" fmla="*/ 118370 h 135665"/>
              <a:gd name="connsiteX253" fmla="*/ 833522 w 847304"/>
              <a:gd name="connsiteY253" fmla="*/ 126646 h 135665"/>
              <a:gd name="connsiteX254" fmla="*/ 819469 w 847304"/>
              <a:gd name="connsiteY254" fmla="*/ 129450 h 135665"/>
              <a:gd name="connsiteX255" fmla="*/ 785687 w 847304"/>
              <a:gd name="connsiteY255" fmla="*/ 129450 h 135665"/>
              <a:gd name="connsiteX256" fmla="*/ 765824 w 847304"/>
              <a:gd name="connsiteY256" fmla="*/ 107155 h 135665"/>
              <a:gd name="connsiteX257" fmla="*/ 765824 w 847304"/>
              <a:gd name="connsiteY257" fmla="*/ 50942 h 135665"/>
              <a:gd name="connsiteX258" fmla="*/ 817577 w 847304"/>
              <a:gd name="connsiteY258" fmla="*/ 50942 h 135665"/>
              <a:gd name="connsiteX259" fmla="*/ 817577 w 847304"/>
              <a:gd name="connsiteY259" fmla="*/ 25404 h 135665"/>
              <a:gd name="connsiteX260" fmla="*/ 763392 w 847304"/>
              <a:gd name="connsiteY260" fmla="*/ 25404 h 135665"/>
              <a:gd name="connsiteX261" fmla="*/ 763392 w 847304"/>
              <a:gd name="connsiteY261" fmla="*/ 8108 h 135665"/>
              <a:gd name="connsiteX262" fmla="*/ 837035 w 847304"/>
              <a:gd name="connsiteY262" fmla="*/ 8108 h 135665"/>
              <a:gd name="connsiteX263" fmla="*/ 837035 w 847304"/>
              <a:gd name="connsiteY263" fmla="*/ 68238 h 135665"/>
              <a:gd name="connsiteX264" fmla="*/ 785282 w 847304"/>
              <a:gd name="connsiteY264" fmla="*/ 68238 h 135665"/>
              <a:gd name="connsiteX265" fmla="*/ 785282 w 847304"/>
              <a:gd name="connsiteY265" fmla="*/ 103506 h 135665"/>
              <a:gd name="connsiteX266" fmla="*/ 794200 w 847304"/>
              <a:gd name="connsiteY266" fmla="*/ 112424 h 135665"/>
              <a:gd name="connsiteX267" fmla="*/ 814334 w 847304"/>
              <a:gd name="connsiteY267" fmla="*/ 112424 h 135665"/>
              <a:gd name="connsiteX268" fmla="*/ 823455 w 847304"/>
              <a:gd name="connsiteY268" fmla="*/ 108404 h 135665"/>
              <a:gd name="connsiteX269" fmla="*/ 827441 w 847304"/>
              <a:gd name="connsiteY269" fmla="*/ 85264 h 135665"/>
              <a:gd name="connsiteX270" fmla="*/ 759203 w 847304"/>
              <a:gd name="connsiteY270" fmla="*/ 88777 h 135665"/>
              <a:gd name="connsiteX271" fmla="*/ 762311 w 847304"/>
              <a:gd name="connsiteY271" fmla="*/ 109046 h 135665"/>
              <a:gd name="connsiteX272" fmla="*/ 733259 w 847304"/>
              <a:gd name="connsiteY272" fmla="*/ 132828 h 135665"/>
              <a:gd name="connsiteX273" fmla="*/ 723530 w 847304"/>
              <a:gd name="connsiteY273" fmla="*/ 119451 h 135665"/>
              <a:gd name="connsiteX274" fmla="*/ 726637 w 847304"/>
              <a:gd name="connsiteY274" fmla="*/ 108371 h 135665"/>
              <a:gd name="connsiteX275" fmla="*/ 726637 w 847304"/>
              <a:gd name="connsiteY275" fmla="*/ 64049 h 135665"/>
              <a:gd name="connsiteX276" fmla="*/ 713395 w 847304"/>
              <a:gd name="connsiteY276" fmla="*/ 64049 h 135665"/>
              <a:gd name="connsiteX277" fmla="*/ 713395 w 847304"/>
              <a:gd name="connsiteY277" fmla="*/ 45808 h 135665"/>
              <a:gd name="connsiteX278" fmla="*/ 745150 w 847304"/>
              <a:gd name="connsiteY278" fmla="*/ 45808 h 135665"/>
              <a:gd name="connsiteX279" fmla="*/ 745150 w 847304"/>
              <a:gd name="connsiteY279" fmla="*/ 99723 h 135665"/>
              <a:gd name="connsiteX280" fmla="*/ 759203 w 847304"/>
              <a:gd name="connsiteY280" fmla="*/ 88777 h 13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847304" h="135665">
                <a:moveTo>
                  <a:pt x="81886" y="49996"/>
                </a:moveTo>
                <a:lnTo>
                  <a:pt x="130396" y="49996"/>
                </a:lnTo>
                <a:cubicBezTo>
                  <a:pt x="130396" y="68734"/>
                  <a:pt x="129855" y="88012"/>
                  <a:pt x="128775" y="107830"/>
                </a:cubicBezTo>
                <a:cubicBezTo>
                  <a:pt x="128144" y="122784"/>
                  <a:pt x="121343" y="130711"/>
                  <a:pt x="108371" y="131612"/>
                </a:cubicBezTo>
                <a:cubicBezTo>
                  <a:pt x="103506" y="131973"/>
                  <a:pt x="97741" y="132243"/>
                  <a:pt x="91075" y="132423"/>
                </a:cubicBezTo>
                <a:cubicBezTo>
                  <a:pt x="90444" y="127108"/>
                  <a:pt x="89318" y="120847"/>
                  <a:pt x="87696" y="113641"/>
                </a:cubicBezTo>
                <a:cubicBezTo>
                  <a:pt x="82562" y="121027"/>
                  <a:pt x="76526" y="127694"/>
                  <a:pt x="69590" y="133639"/>
                </a:cubicBezTo>
                <a:cubicBezTo>
                  <a:pt x="64454" y="129675"/>
                  <a:pt x="59005" y="125802"/>
                  <a:pt x="53239" y="122018"/>
                </a:cubicBezTo>
                <a:cubicBezTo>
                  <a:pt x="72877" y="107064"/>
                  <a:pt x="84994" y="88462"/>
                  <a:pt x="89588" y="66211"/>
                </a:cubicBezTo>
                <a:lnTo>
                  <a:pt x="78643" y="66211"/>
                </a:lnTo>
                <a:cubicBezTo>
                  <a:pt x="73688" y="84408"/>
                  <a:pt x="65265" y="98957"/>
                  <a:pt x="53375" y="109857"/>
                </a:cubicBezTo>
                <a:cubicBezTo>
                  <a:pt x="51213" y="107965"/>
                  <a:pt x="49095" y="106164"/>
                  <a:pt x="47024" y="104452"/>
                </a:cubicBezTo>
                <a:cubicBezTo>
                  <a:pt x="46933" y="107515"/>
                  <a:pt x="46933" y="110848"/>
                  <a:pt x="47024" y="114451"/>
                </a:cubicBezTo>
                <a:cubicBezTo>
                  <a:pt x="31079" y="117694"/>
                  <a:pt x="16575" y="120847"/>
                  <a:pt x="3513" y="123910"/>
                </a:cubicBezTo>
                <a:lnTo>
                  <a:pt x="0" y="104587"/>
                </a:lnTo>
                <a:cubicBezTo>
                  <a:pt x="5225" y="103686"/>
                  <a:pt x="10495" y="102740"/>
                  <a:pt x="15810" y="101749"/>
                </a:cubicBezTo>
                <a:lnTo>
                  <a:pt x="15810" y="54050"/>
                </a:lnTo>
                <a:lnTo>
                  <a:pt x="1351" y="54050"/>
                </a:lnTo>
                <a:lnTo>
                  <a:pt x="1351" y="35538"/>
                </a:lnTo>
                <a:lnTo>
                  <a:pt x="15810" y="35538"/>
                </a:lnTo>
                <a:lnTo>
                  <a:pt x="15810" y="1351"/>
                </a:lnTo>
                <a:lnTo>
                  <a:pt x="33781" y="1351"/>
                </a:lnTo>
                <a:lnTo>
                  <a:pt x="33781" y="35538"/>
                </a:lnTo>
                <a:lnTo>
                  <a:pt x="46618" y="35538"/>
                </a:lnTo>
                <a:lnTo>
                  <a:pt x="46618" y="54050"/>
                </a:lnTo>
                <a:lnTo>
                  <a:pt x="33781" y="54050"/>
                </a:lnTo>
                <a:lnTo>
                  <a:pt x="33781" y="98236"/>
                </a:lnTo>
                <a:cubicBezTo>
                  <a:pt x="35943" y="97786"/>
                  <a:pt x="38060" y="97335"/>
                  <a:pt x="40132" y="96885"/>
                </a:cubicBezTo>
                <a:cubicBezTo>
                  <a:pt x="50132" y="88958"/>
                  <a:pt x="57248" y="78733"/>
                  <a:pt x="61482" y="66211"/>
                </a:cubicBezTo>
                <a:lnTo>
                  <a:pt x="49456" y="66211"/>
                </a:lnTo>
                <a:lnTo>
                  <a:pt x="49456" y="50132"/>
                </a:lnTo>
                <a:lnTo>
                  <a:pt x="89723" y="24052"/>
                </a:lnTo>
                <a:lnTo>
                  <a:pt x="49321" y="24052"/>
                </a:lnTo>
                <a:lnTo>
                  <a:pt x="49321" y="7837"/>
                </a:lnTo>
                <a:lnTo>
                  <a:pt x="121478" y="7837"/>
                </a:lnTo>
                <a:lnTo>
                  <a:pt x="121478" y="23377"/>
                </a:lnTo>
                <a:close/>
                <a:moveTo>
                  <a:pt x="99723" y="113505"/>
                </a:moveTo>
                <a:cubicBezTo>
                  <a:pt x="107199" y="113505"/>
                  <a:pt x="111163" y="110307"/>
                  <a:pt x="111614" y="103912"/>
                </a:cubicBezTo>
                <a:cubicBezTo>
                  <a:pt x="112424" y="94633"/>
                  <a:pt x="113010" y="82066"/>
                  <a:pt x="113370" y="66211"/>
                </a:cubicBezTo>
                <a:lnTo>
                  <a:pt x="106344" y="66211"/>
                </a:lnTo>
                <a:cubicBezTo>
                  <a:pt x="103010" y="84318"/>
                  <a:pt x="96930" y="99948"/>
                  <a:pt x="88102" y="113100"/>
                </a:cubicBezTo>
                <a:cubicBezTo>
                  <a:pt x="92336" y="113370"/>
                  <a:pt x="96209" y="113505"/>
                  <a:pt x="99723" y="113505"/>
                </a:cubicBezTo>
                <a:close/>
                <a:moveTo>
                  <a:pt x="220863" y="541"/>
                </a:moveTo>
                <a:lnTo>
                  <a:pt x="238834" y="541"/>
                </a:lnTo>
                <a:lnTo>
                  <a:pt x="238834" y="28647"/>
                </a:lnTo>
                <a:lnTo>
                  <a:pt x="270319" y="21350"/>
                </a:lnTo>
                <a:lnTo>
                  <a:pt x="269711" y="46821"/>
                </a:lnTo>
                <a:cubicBezTo>
                  <a:pt x="269170" y="67585"/>
                  <a:pt x="268325" y="79229"/>
                  <a:pt x="267177" y="81751"/>
                </a:cubicBezTo>
                <a:cubicBezTo>
                  <a:pt x="266028" y="84273"/>
                  <a:pt x="264508" y="86402"/>
                  <a:pt x="262616" y="88136"/>
                </a:cubicBezTo>
                <a:cubicBezTo>
                  <a:pt x="260725" y="89870"/>
                  <a:pt x="254509" y="91210"/>
                  <a:pt x="243969" y="92156"/>
                </a:cubicBezTo>
                <a:cubicBezTo>
                  <a:pt x="242708" y="86210"/>
                  <a:pt x="241221" y="80220"/>
                  <a:pt x="239510" y="74184"/>
                </a:cubicBezTo>
                <a:cubicBezTo>
                  <a:pt x="241492" y="74364"/>
                  <a:pt x="243271" y="74454"/>
                  <a:pt x="244847" y="74454"/>
                </a:cubicBezTo>
                <a:cubicBezTo>
                  <a:pt x="247595" y="74454"/>
                  <a:pt x="249385" y="74218"/>
                  <a:pt x="250219" y="73745"/>
                </a:cubicBezTo>
                <a:cubicBezTo>
                  <a:pt x="251052" y="73272"/>
                  <a:pt x="251615" y="72596"/>
                  <a:pt x="251908" y="71718"/>
                </a:cubicBezTo>
                <a:cubicBezTo>
                  <a:pt x="252200" y="70840"/>
                  <a:pt x="252459" y="68013"/>
                  <a:pt x="252685" y="63239"/>
                </a:cubicBezTo>
                <a:cubicBezTo>
                  <a:pt x="252910" y="58464"/>
                  <a:pt x="253022" y="51573"/>
                  <a:pt x="253023" y="42565"/>
                </a:cubicBezTo>
                <a:lnTo>
                  <a:pt x="238834" y="46078"/>
                </a:lnTo>
                <a:lnTo>
                  <a:pt x="238834" y="106884"/>
                </a:lnTo>
                <a:lnTo>
                  <a:pt x="220863" y="106884"/>
                </a:lnTo>
                <a:lnTo>
                  <a:pt x="220863" y="50537"/>
                </a:lnTo>
                <a:lnTo>
                  <a:pt x="208296" y="53645"/>
                </a:lnTo>
                <a:lnTo>
                  <a:pt x="208296" y="107155"/>
                </a:lnTo>
                <a:cubicBezTo>
                  <a:pt x="208296" y="112199"/>
                  <a:pt x="211269" y="114722"/>
                  <a:pt x="217214" y="114722"/>
                </a:cubicBezTo>
                <a:lnTo>
                  <a:pt x="243699" y="114722"/>
                </a:lnTo>
                <a:cubicBezTo>
                  <a:pt x="247032" y="114722"/>
                  <a:pt x="249779" y="114271"/>
                  <a:pt x="251941" y="113370"/>
                </a:cubicBezTo>
                <a:cubicBezTo>
                  <a:pt x="254104" y="112469"/>
                  <a:pt x="255522" y="110915"/>
                  <a:pt x="256198" y="108708"/>
                </a:cubicBezTo>
                <a:cubicBezTo>
                  <a:pt x="256874" y="106501"/>
                  <a:pt x="257797" y="101164"/>
                  <a:pt x="258968" y="92696"/>
                </a:cubicBezTo>
                <a:cubicBezTo>
                  <a:pt x="266265" y="95849"/>
                  <a:pt x="272345" y="98371"/>
                  <a:pt x="277210" y="100263"/>
                </a:cubicBezTo>
                <a:cubicBezTo>
                  <a:pt x="274778" y="111343"/>
                  <a:pt x="272694" y="118370"/>
                  <a:pt x="270960" y="121343"/>
                </a:cubicBezTo>
                <a:cubicBezTo>
                  <a:pt x="269226" y="124315"/>
                  <a:pt x="266861" y="126613"/>
                  <a:pt x="263866" y="128234"/>
                </a:cubicBezTo>
                <a:cubicBezTo>
                  <a:pt x="260871" y="129856"/>
                  <a:pt x="257347" y="130666"/>
                  <a:pt x="253293" y="130666"/>
                </a:cubicBezTo>
                <a:lnTo>
                  <a:pt x="213431" y="130666"/>
                </a:lnTo>
                <a:cubicBezTo>
                  <a:pt x="198026" y="130666"/>
                  <a:pt x="190324" y="123685"/>
                  <a:pt x="190324" y="109722"/>
                </a:cubicBezTo>
                <a:lnTo>
                  <a:pt x="190324" y="58036"/>
                </a:lnTo>
                <a:lnTo>
                  <a:pt x="181271" y="60266"/>
                </a:lnTo>
                <a:lnTo>
                  <a:pt x="180257" y="55807"/>
                </a:lnTo>
                <a:lnTo>
                  <a:pt x="174109" y="55807"/>
                </a:lnTo>
                <a:lnTo>
                  <a:pt x="174109" y="96682"/>
                </a:lnTo>
                <a:lnTo>
                  <a:pt x="185865" y="92966"/>
                </a:lnTo>
                <a:cubicBezTo>
                  <a:pt x="185595" y="96750"/>
                  <a:pt x="185595" y="103101"/>
                  <a:pt x="185865" y="112019"/>
                </a:cubicBezTo>
                <a:lnTo>
                  <a:pt x="146273" y="125937"/>
                </a:lnTo>
                <a:lnTo>
                  <a:pt x="142760" y="105803"/>
                </a:lnTo>
                <a:lnTo>
                  <a:pt x="156138" y="102020"/>
                </a:lnTo>
                <a:lnTo>
                  <a:pt x="156138" y="55807"/>
                </a:lnTo>
                <a:lnTo>
                  <a:pt x="145598" y="55807"/>
                </a:lnTo>
                <a:lnTo>
                  <a:pt x="145598" y="37295"/>
                </a:lnTo>
                <a:lnTo>
                  <a:pt x="156138" y="37295"/>
                </a:lnTo>
                <a:lnTo>
                  <a:pt x="156138" y="811"/>
                </a:lnTo>
                <a:lnTo>
                  <a:pt x="174109" y="811"/>
                </a:lnTo>
                <a:lnTo>
                  <a:pt x="174109" y="37295"/>
                </a:lnTo>
                <a:lnTo>
                  <a:pt x="181946" y="37295"/>
                </a:lnTo>
                <a:lnTo>
                  <a:pt x="181946" y="41821"/>
                </a:lnTo>
                <a:lnTo>
                  <a:pt x="190324" y="39862"/>
                </a:lnTo>
                <a:lnTo>
                  <a:pt x="190324" y="12567"/>
                </a:lnTo>
                <a:lnTo>
                  <a:pt x="208296" y="12567"/>
                </a:lnTo>
                <a:lnTo>
                  <a:pt x="208296" y="35741"/>
                </a:lnTo>
                <a:lnTo>
                  <a:pt x="220863" y="32835"/>
                </a:lnTo>
                <a:close/>
                <a:moveTo>
                  <a:pt x="342138" y="51483"/>
                </a:moveTo>
                <a:lnTo>
                  <a:pt x="337814" y="96480"/>
                </a:lnTo>
                <a:lnTo>
                  <a:pt x="325652" y="96480"/>
                </a:lnTo>
                <a:lnTo>
                  <a:pt x="328355" y="68238"/>
                </a:lnTo>
                <a:lnTo>
                  <a:pt x="319166" y="68238"/>
                </a:lnTo>
                <a:lnTo>
                  <a:pt x="319166" y="117424"/>
                </a:lnTo>
                <a:cubicBezTo>
                  <a:pt x="319166" y="127694"/>
                  <a:pt x="314257" y="133144"/>
                  <a:pt x="304438" y="133774"/>
                </a:cubicBezTo>
                <a:cubicBezTo>
                  <a:pt x="301285" y="134044"/>
                  <a:pt x="296285" y="134180"/>
                  <a:pt x="289439" y="134180"/>
                </a:cubicBezTo>
                <a:cubicBezTo>
                  <a:pt x="288358" y="128684"/>
                  <a:pt x="287142" y="122874"/>
                  <a:pt x="285790" y="116748"/>
                </a:cubicBezTo>
                <a:cubicBezTo>
                  <a:pt x="288673" y="116929"/>
                  <a:pt x="291465" y="117019"/>
                  <a:pt x="294168" y="117019"/>
                </a:cubicBezTo>
                <a:cubicBezTo>
                  <a:pt x="299123" y="117019"/>
                  <a:pt x="301600" y="114406"/>
                  <a:pt x="301600" y="109181"/>
                </a:cubicBezTo>
                <a:lnTo>
                  <a:pt x="301600" y="68238"/>
                </a:lnTo>
                <a:lnTo>
                  <a:pt x="284845" y="68238"/>
                </a:lnTo>
                <a:lnTo>
                  <a:pt x="284845" y="51483"/>
                </a:lnTo>
                <a:lnTo>
                  <a:pt x="303492" y="51483"/>
                </a:lnTo>
                <a:cubicBezTo>
                  <a:pt x="297726" y="47429"/>
                  <a:pt x="292276" y="43646"/>
                  <a:pt x="287142" y="40132"/>
                </a:cubicBezTo>
                <a:lnTo>
                  <a:pt x="296736" y="28106"/>
                </a:lnTo>
                <a:cubicBezTo>
                  <a:pt x="301510" y="31980"/>
                  <a:pt x="306284" y="35943"/>
                  <a:pt x="311059" y="39997"/>
                </a:cubicBezTo>
                <a:lnTo>
                  <a:pt x="322139" y="24052"/>
                </a:lnTo>
                <a:lnTo>
                  <a:pt x="287007" y="24052"/>
                </a:lnTo>
                <a:lnTo>
                  <a:pt x="287007" y="7837"/>
                </a:lnTo>
                <a:lnTo>
                  <a:pt x="340246" y="7837"/>
                </a:lnTo>
                <a:lnTo>
                  <a:pt x="340246" y="25133"/>
                </a:lnTo>
                <a:lnTo>
                  <a:pt x="322139" y="51483"/>
                </a:lnTo>
                <a:close/>
                <a:moveTo>
                  <a:pt x="346732" y="100804"/>
                </a:moveTo>
                <a:lnTo>
                  <a:pt x="346732" y="35943"/>
                </a:lnTo>
                <a:lnTo>
                  <a:pt x="367812" y="35943"/>
                </a:lnTo>
                <a:lnTo>
                  <a:pt x="369974" y="24323"/>
                </a:lnTo>
                <a:lnTo>
                  <a:pt x="344030" y="24323"/>
                </a:lnTo>
                <a:lnTo>
                  <a:pt x="344030" y="7567"/>
                </a:lnTo>
                <a:lnTo>
                  <a:pt x="416997" y="7567"/>
                </a:lnTo>
                <a:lnTo>
                  <a:pt x="416997" y="24323"/>
                </a:lnTo>
                <a:lnTo>
                  <a:pt x="388216" y="24323"/>
                </a:lnTo>
                <a:lnTo>
                  <a:pt x="385648" y="35943"/>
                </a:lnTo>
                <a:lnTo>
                  <a:pt x="414700" y="35943"/>
                </a:lnTo>
                <a:lnTo>
                  <a:pt x="414700" y="100804"/>
                </a:lnTo>
                <a:lnTo>
                  <a:pt x="397269" y="100804"/>
                </a:lnTo>
                <a:lnTo>
                  <a:pt x="397269" y="52699"/>
                </a:lnTo>
                <a:lnTo>
                  <a:pt x="364163" y="52699"/>
                </a:lnTo>
                <a:lnTo>
                  <a:pt x="364163" y="100804"/>
                </a:lnTo>
                <a:close/>
                <a:moveTo>
                  <a:pt x="372271" y="59725"/>
                </a:moveTo>
                <a:lnTo>
                  <a:pt x="389297" y="59725"/>
                </a:lnTo>
                <a:lnTo>
                  <a:pt x="389297" y="63644"/>
                </a:lnTo>
                <a:cubicBezTo>
                  <a:pt x="389297" y="77697"/>
                  <a:pt x="388216" y="88868"/>
                  <a:pt x="386054" y="97155"/>
                </a:cubicBezTo>
                <a:cubicBezTo>
                  <a:pt x="398305" y="105713"/>
                  <a:pt x="409565" y="114181"/>
                  <a:pt x="419835" y="122559"/>
                </a:cubicBezTo>
                <a:lnTo>
                  <a:pt x="407133" y="135531"/>
                </a:lnTo>
                <a:cubicBezTo>
                  <a:pt x="399116" y="127784"/>
                  <a:pt x="389882" y="119901"/>
                  <a:pt x="379432" y="111884"/>
                </a:cubicBezTo>
                <a:cubicBezTo>
                  <a:pt x="373667" y="119901"/>
                  <a:pt x="363262" y="127829"/>
                  <a:pt x="348218" y="135666"/>
                </a:cubicBezTo>
                <a:cubicBezTo>
                  <a:pt x="344435" y="129901"/>
                  <a:pt x="340696" y="124631"/>
                  <a:pt x="337003" y="119856"/>
                </a:cubicBezTo>
                <a:cubicBezTo>
                  <a:pt x="353038" y="112740"/>
                  <a:pt x="363082" y="105128"/>
                  <a:pt x="367136" y="97020"/>
                </a:cubicBezTo>
                <a:cubicBezTo>
                  <a:pt x="370649" y="89994"/>
                  <a:pt x="372361" y="78868"/>
                  <a:pt x="372271" y="63644"/>
                </a:cubicBezTo>
                <a:close/>
                <a:moveTo>
                  <a:pt x="448279" y="42159"/>
                </a:moveTo>
                <a:cubicBezTo>
                  <a:pt x="451116" y="41934"/>
                  <a:pt x="454720" y="41686"/>
                  <a:pt x="459089" y="41416"/>
                </a:cubicBezTo>
                <a:cubicBezTo>
                  <a:pt x="461836" y="36551"/>
                  <a:pt x="464629" y="31439"/>
                  <a:pt x="467467" y="26079"/>
                </a:cubicBezTo>
                <a:lnTo>
                  <a:pt x="483547" y="34322"/>
                </a:lnTo>
                <a:cubicBezTo>
                  <a:pt x="473097" y="52249"/>
                  <a:pt x="463683" y="66887"/>
                  <a:pt x="455305" y="78238"/>
                </a:cubicBezTo>
                <a:cubicBezTo>
                  <a:pt x="459089" y="77787"/>
                  <a:pt x="468097" y="76481"/>
                  <a:pt x="482330" y="74319"/>
                </a:cubicBezTo>
                <a:cubicBezTo>
                  <a:pt x="481520" y="81436"/>
                  <a:pt x="481024" y="86976"/>
                  <a:pt x="480844" y="90939"/>
                </a:cubicBezTo>
                <a:cubicBezTo>
                  <a:pt x="457782" y="93732"/>
                  <a:pt x="442964" y="96074"/>
                  <a:pt x="436388" y="97966"/>
                </a:cubicBezTo>
                <a:lnTo>
                  <a:pt x="429767" y="81751"/>
                </a:lnTo>
                <a:cubicBezTo>
                  <a:pt x="434451" y="79319"/>
                  <a:pt x="441117" y="71053"/>
                  <a:pt x="449765" y="56955"/>
                </a:cubicBezTo>
                <a:cubicBezTo>
                  <a:pt x="442018" y="57541"/>
                  <a:pt x="436343" y="58239"/>
                  <a:pt x="432739" y="59050"/>
                </a:cubicBezTo>
                <a:lnTo>
                  <a:pt x="427334" y="43240"/>
                </a:lnTo>
                <a:cubicBezTo>
                  <a:pt x="431838" y="40538"/>
                  <a:pt x="440171" y="26124"/>
                  <a:pt x="452333" y="0"/>
                </a:cubicBezTo>
                <a:lnTo>
                  <a:pt x="469494" y="6621"/>
                </a:lnTo>
                <a:cubicBezTo>
                  <a:pt x="460935" y="21665"/>
                  <a:pt x="453864" y="33511"/>
                  <a:pt x="448279" y="42159"/>
                </a:cubicBezTo>
                <a:close/>
                <a:moveTo>
                  <a:pt x="478006" y="49456"/>
                </a:moveTo>
                <a:cubicBezTo>
                  <a:pt x="485663" y="37295"/>
                  <a:pt x="492735" y="20899"/>
                  <a:pt x="499221" y="270"/>
                </a:cubicBezTo>
                <a:lnTo>
                  <a:pt x="518544" y="5135"/>
                </a:lnTo>
                <a:cubicBezTo>
                  <a:pt x="516607" y="10810"/>
                  <a:pt x="514625" y="16260"/>
                  <a:pt x="512599" y="21485"/>
                </a:cubicBezTo>
                <a:lnTo>
                  <a:pt x="556244" y="21485"/>
                </a:lnTo>
                <a:lnTo>
                  <a:pt x="555298" y="85062"/>
                </a:lnTo>
                <a:cubicBezTo>
                  <a:pt x="554803" y="102313"/>
                  <a:pt x="554161" y="112616"/>
                  <a:pt x="553373" y="115971"/>
                </a:cubicBezTo>
                <a:cubicBezTo>
                  <a:pt x="552584" y="119327"/>
                  <a:pt x="551064" y="122221"/>
                  <a:pt x="548812" y="124653"/>
                </a:cubicBezTo>
                <a:cubicBezTo>
                  <a:pt x="546560" y="127086"/>
                  <a:pt x="543756" y="128741"/>
                  <a:pt x="540401" y="129619"/>
                </a:cubicBezTo>
                <a:cubicBezTo>
                  <a:pt x="537045" y="130497"/>
                  <a:pt x="525796" y="131027"/>
                  <a:pt x="506653" y="131207"/>
                </a:cubicBezTo>
                <a:cubicBezTo>
                  <a:pt x="505482" y="124541"/>
                  <a:pt x="503860" y="118100"/>
                  <a:pt x="501789" y="111884"/>
                </a:cubicBezTo>
                <a:cubicBezTo>
                  <a:pt x="512193" y="112424"/>
                  <a:pt x="519918" y="112695"/>
                  <a:pt x="524963" y="112695"/>
                </a:cubicBezTo>
                <a:cubicBezTo>
                  <a:pt x="528566" y="112695"/>
                  <a:pt x="531122" y="112165"/>
                  <a:pt x="532631" y="111107"/>
                </a:cubicBezTo>
                <a:cubicBezTo>
                  <a:pt x="534140" y="110049"/>
                  <a:pt x="535153" y="108551"/>
                  <a:pt x="535671" y="106614"/>
                </a:cubicBezTo>
                <a:cubicBezTo>
                  <a:pt x="536189" y="104677"/>
                  <a:pt x="536685" y="96671"/>
                  <a:pt x="537158" y="82595"/>
                </a:cubicBezTo>
                <a:cubicBezTo>
                  <a:pt x="537631" y="68520"/>
                  <a:pt x="537957" y="54050"/>
                  <a:pt x="538137" y="39186"/>
                </a:cubicBezTo>
                <a:lnTo>
                  <a:pt x="505099" y="39186"/>
                </a:lnTo>
                <a:cubicBezTo>
                  <a:pt x="501946" y="46078"/>
                  <a:pt x="498681" y="52429"/>
                  <a:pt x="495303" y="58239"/>
                </a:cubicBezTo>
                <a:cubicBezTo>
                  <a:pt x="491068" y="55356"/>
                  <a:pt x="485303" y="52429"/>
                  <a:pt x="478006" y="49456"/>
                </a:cubicBezTo>
                <a:close/>
                <a:moveTo>
                  <a:pt x="505977" y="51888"/>
                </a:moveTo>
                <a:cubicBezTo>
                  <a:pt x="514535" y="63239"/>
                  <a:pt x="522102" y="73959"/>
                  <a:pt x="528679" y="84048"/>
                </a:cubicBezTo>
                <a:lnTo>
                  <a:pt x="512058" y="94453"/>
                </a:lnTo>
                <a:cubicBezTo>
                  <a:pt x="505572" y="83102"/>
                  <a:pt x="498546" y="72292"/>
                  <a:pt x="490979" y="62023"/>
                </a:cubicBezTo>
                <a:close/>
                <a:moveTo>
                  <a:pt x="427875" y="108911"/>
                </a:moveTo>
                <a:cubicBezTo>
                  <a:pt x="442558" y="107200"/>
                  <a:pt x="461836" y="104587"/>
                  <a:pt x="485709" y="101074"/>
                </a:cubicBezTo>
                <a:cubicBezTo>
                  <a:pt x="485168" y="108641"/>
                  <a:pt x="484943" y="114857"/>
                  <a:pt x="485033" y="119721"/>
                </a:cubicBezTo>
                <a:lnTo>
                  <a:pt x="430983" y="127829"/>
                </a:lnTo>
                <a:close/>
                <a:moveTo>
                  <a:pt x="679411" y="135"/>
                </a:moveTo>
                <a:lnTo>
                  <a:pt x="690626" y="11756"/>
                </a:lnTo>
                <a:cubicBezTo>
                  <a:pt x="682969" y="16936"/>
                  <a:pt x="675177" y="21958"/>
                  <a:pt x="667250" y="26822"/>
                </a:cubicBezTo>
                <a:cubicBezTo>
                  <a:pt x="669051" y="29075"/>
                  <a:pt x="670921" y="31214"/>
                  <a:pt x="672857" y="33241"/>
                </a:cubicBezTo>
                <a:cubicBezTo>
                  <a:pt x="680334" y="28376"/>
                  <a:pt x="687293" y="23422"/>
                  <a:pt x="693734" y="18377"/>
                </a:cubicBezTo>
                <a:lnTo>
                  <a:pt x="704950" y="29998"/>
                </a:lnTo>
                <a:cubicBezTo>
                  <a:pt x="698554" y="34457"/>
                  <a:pt x="691820" y="38939"/>
                  <a:pt x="684748" y="43443"/>
                </a:cubicBezTo>
                <a:cubicBezTo>
                  <a:pt x="691099" y="47857"/>
                  <a:pt x="698193" y="51483"/>
                  <a:pt x="706031" y="54320"/>
                </a:cubicBezTo>
                <a:cubicBezTo>
                  <a:pt x="702787" y="58825"/>
                  <a:pt x="699094" y="64410"/>
                  <a:pt x="694950" y="71076"/>
                </a:cubicBezTo>
                <a:cubicBezTo>
                  <a:pt x="691347" y="69319"/>
                  <a:pt x="687879" y="67405"/>
                  <a:pt x="684546" y="65333"/>
                </a:cubicBezTo>
                <a:lnTo>
                  <a:pt x="684546" y="102020"/>
                </a:lnTo>
                <a:lnTo>
                  <a:pt x="668263" y="102020"/>
                </a:lnTo>
                <a:lnTo>
                  <a:pt x="677519" y="106344"/>
                </a:lnTo>
                <a:lnTo>
                  <a:pt x="671776" y="114046"/>
                </a:lnTo>
                <a:lnTo>
                  <a:pt x="703869" y="114046"/>
                </a:lnTo>
                <a:lnTo>
                  <a:pt x="703869" y="129450"/>
                </a:lnTo>
                <a:lnTo>
                  <a:pt x="571716" y="129450"/>
                </a:lnTo>
                <a:lnTo>
                  <a:pt x="571716" y="114046"/>
                </a:lnTo>
                <a:lnTo>
                  <a:pt x="603065" y="114046"/>
                </a:lnTo>
                <a:cubicBezTo>
                  <a:pt x="600858" y="110713"/>
                  <a:pt x="598921" y="108010"/>
                  <a:pt x="597255" y="105938"/>
                </a:cubicBezTo>
                <a:lnTo>
                  <a:pt x="606916" y="102020"/>
                </a:lnTo>
                <a:lnTo>
                  <a:pt x="589688" y="102020"/>
                </a:lnTo>
                <a:lnTo>
                  <a:pt x="589688" y="65806"/>
                </a:lnTo>
                <a:cubicBezTo>
                  <a:pt x="586039" y="68238"/>
                  <a:pt x="582211" y="70580"/>
                  <a:pt x="578202" y="72833"/>
                </a:cubicBezTo>
                <a:cubicBezTo>
                  <a:pt x="575679" y="67518"/>
                  <a:pt x="572572" y="61887"/>
                  <a:pt x="568878" y="55942"/>
                </a:cubicBezTo>
                <a:cubicBezTo>
                  <a:pt x="575905" y="53149"/>
                  <a:pt x="582481" y="49681"/>
                  <a:pt x="588607" y="45537"/>
                </a:cubicBezTo>
                <a:cubicBezTo>
                  <a:pt x="584012" y="41574"/>
                  <a:pt x="578922" y="37385"/>
                  <a:pt x="573338" y="32971"/>
                </a:cubicBezTo>
                <a:lnTo>
                  <a:pt x="583877" y="22431"/>
                </a:lnTo>
                <a:cubicBezTo>
                  <a:pt x="589958" y="26845"/>
                  <a:pt x="595723" y="31259"/>
                  <a:pt x="601173" y="35673"/>
                </a:cubicBezTo>
                <a:cubicBezTo>
                  <a:pt x="605993" y="31214"/>
                  <a:pt x="610497" y="26259"/>
                  <a:pt x="614686" y="20809"/>
                </a:cubicBezTo>
                <a:lnTo>
                  <a:pt x="577662" y="20809"/>
                </a:lnTo>
                <a:lnTo>
                  <a:pt x="577662" y="5946"/>
                </a:lnTo>
                <a:lnTo>
                  <a:pt x="633874" y="5946"/>
                </a:lnTo>
                <a:lnTo>
                  <a:pt x="633874" y="21080"/>
                </a:lnTo>
                <a:cubicBezTo>
                  <a:pt x="630000" y="27611"/>
                  <a:pt x="625451" y="33826"/>
                  <a:pt x="620226" y="39727"/>
                </a:cubicBezTo>
                <a:lnTo>
                  <a:pt x="655359" y="39727"/>
                </a:lnTo>
                <a:cubicBezTo>
                  <a:pt x="647701" y="30223"/>
                  <a:pt x="641486" y="19323"/>
                  <a:pt x="636711" y="7027"/>
                </a:cubicBezTo>
                <a:lnTo>
                  <a:pt x="652926" y="811"/>
                </a:lnTo>
                <a:cubicBezTo>
                  <a:pt x="654728" y="5585"/>
                  <a:pt x="656778" y="10089"/>
                  <a:pt x="659075" y="14323"/>
                </a:cubicBezTo>
                <a:cubicBezTo>
                  <a:pt x="666371" y="9549"/>
                  <a:pt x="673150" y="4820"/>
                  <a:pt x="679411" y="135"/>
                </a:cubicBezTo>
                <a:close/>
                <a:moveTo>
                  <a:pt x="594620" y="62428"/>
                </a:moveTo>
                <a:lnTo>
                  <a:pt x="680019" y="62428"/>
                </a:lnTo>
                <a:cubicBezTo>
                  <a:pt x="673758" y="58194"/>
                  <a:pt x="668015" y="53420"/>
                  <a:pt x="662791" y="48105"/>
                </a:cubicBezTo>
                <a:lnTo>
                  <a:pt x="662791" y="54861"/>
                </a:lnTo>
                <a:lnTo>
                  <a:pt x="611443" y="54861"/>
                </a:lnTo>
                <a:lnTo>
                  <a:pt x="611443" y="48780"/>
                </a:lnTo>
                <a:cubicBezTo>
                  <a:pt x="606353" y="53555"/>
                  <a:pt x="600745" y="58104"/>
                  <a:pt x="594620" y="62428"/>
                </a:cubicBezTo>
                <a:close/>
                <a:moveTo>
                  <a:pt x="666709" y="87156"/>
                </a:moveTo>
                <a:lnTo>
                  <a:pt x="666709" y="77292"/>
                </a:lnTo>
                <a:lnTo>
                  <a:pt x="607524" y="77292"/>
                </a:lnTo>
                <a:lnTo>
                  <a:pt x="607524" y="87156"/>
                </a:lnTo>
                <a:close/>
                <a:moveTo>
                  <a:pt x="624820" y="114046"/>
                </a:moveTo>
                <a:lnTo>
                  <a:pt x="650089" y="114046"/>
                </a:lnTo>
                <a:cubicBezTo>
                  <a:pt x="652926" y="109857"/>
                  <a:pt x="655539" y="105848"/>
                  <a:pt x="657926" y="102020"/>
                </a:cubicBezTo>
                <a:lnTo>
                  <a:pt x="617118" y="102020"/>
                </a:lnTo>
                <a:cubicBezTo>
                  <a:pt x="619686" y="105893"/>
                  <a:pt x="622253" y="109902"/>
                  <a:pt x="624820" y="114046"/>
                </a:cubicBezTo>
                <a:close/>
                <a:moveTo>
                  <a:pt x="736907" y="1622"/>
                </a:moveTo>
                <a:cubicBezTo>
                  <a:pt x="742762" y="9189"/>
                  <a:pt x="748798" y="17521"/>
                  <a:pt x="755014" y="26620"/>
                </a:cubicBezTo>
                <a:cubicBezTo>
                  <a:pt x="750690" y="29142"/>
                  <a:pt x="744834" y="32791"/>
                  <a:pt x="737447" y="37565"/>
                </a:cubicBezTo>
                <a:cubicBezTo>
                  <a:pt x="732042" y="27656"/>
                  <a:pt x="726592" y="18782"/>
                  <a:pt x="721097" y="10945"/>
                </a:cubicBezTo>
                <a:close/>
                <a:moveTo>
                  <a:pt x="827441" y="85264"/>
                </a:moveTo>
                <a:cubicBezTo>
                  <a:pt x="833206" y="87336"/>
                  <a:pt x="839827" y="89408"/>
                  <a:pt x="847304" y="91480"/>
                </a:cubicBezTo>
                <a:cubicBezTo>
                  <a:pt x="844917" y="105758"/>
                  <a:pt x="842935" y="114722"/>
                  <a:pt x="841359" y="118370"/>
                </a:cubicBezTo>
                <a:cubicBezTo>
                  <a:pt x="839782" y="122018"/>
                  <a:pt x="837170" y="124777"/>
                  <a:pt x="833522" y="126646"/>
                </a:cubicBezTo>
                <a:cubicBezTo>
                  <a:pt x="829873" y="128516"/>
                  <a:pt x="825189" y="129450"/>
                  <a:pt x="819469" y="129450"/>
                </a:cubicBezTo>
                <a:lnTo>
                  <a:pt x="785687" y="129450"/>
                </a:lnTo>
                <a:cubicBezTo>
                  <a:pt x="772445" y="129450"/>
                  <a:pt x="765823" y="122018"/>
                  <a:pt x="765824" y="107155"/>
                </a:cubicBezTo>
                <a:lnTo>
                  <a:pt x="765824" y="50942"/>
                </a:lnTo>
                <a:lnTo>
                  <a:pt x="817577" y="50942"/>
                </a:lnTo>
                <a:lnTo>
                  <a:pt x="817577" y="25404"/>
                </a:lnTo>
                <a:lnTo>
                  <a:pt x="763392" y="25404"/>
                </a:lnTo>
                <a:lnTo>
                  <a:pt x="763392" y="8108"/>
                </a:lnTo>
                <a:lnTo>
                  <a:pt x="837035" y="8108"/>
                </a:lnTo>
                <a:lnTo>
                  <a:pt x="837035" y="68238"/>
                </a:lnTo>
                <a:lnTo>
                  <a:pt x="785282" y="68238"/>
                </a:lnTo>
                <a:lnTo>
                  <a:pt x="785282" y="103506"/>
                </a:lnTo>
                <a:cubicBezTo>
                  <a:pt x="785282" y="109452"/>
                  <a:pt x="788255" y="112424"/>
                  <a:pt x="794200" y="112424"/>
                </a:cubicBezTo>
                <a:lnTo>
                  <a:pt x="814334" y="112424"/>
                </a:lnTo>
                <a:cubicBezTo>
                  <a:pt x="818883" y="112424"/>
                  <a:pt x="821923" y="111084"/>
                  <a:pt x="823455" y="108404"/>
                </a:cubicBezTo>
                <a:cubicBezTo>
                  <a:pt x="824986" y="105725"/>
                  <a:pt x="826315" y="98011"/>
                  <a:pt x="827441" y="85264"/>
                </a:cubicBezTo>
                <a:close/>
                <a:moveTo>
                  <a:pt x="759203" y="88777"/>
                </a:moveTo>
                <a:cubicBezTo>
                  <a:pt x="760103" y="97335"/>
                  <a:pt x="761139" y="104092"/>
                  <a:pt x="762311" y="109046"/>
                </a:cubicBezTo>
                <a:cubicBezTo>
                  <a:pt x="748888" y="118865"/>
                  <a:pt x="739204" y="126793"/>
                  <a:pt x="733259" y="132828"/>
                </a:cubicBezTo>
                <a:lnTo>
                  <a:pt x="723530" y="119451"/>
                </a:lnTo>
                <a:cubicBezTo>
                  <a:pt x="725511" y="117109"/>
                  <a:pt x="726547" y="113415"/>
                  <a:pt x="726637" y="108371"/>
                </a:cubicBezTo>
                <a:lnTo>
                  <a:pt x="726637" y="64049"/>
                </a:lnTo>
                <a:lnTo>
                  <a:pt x="713395" y="64049"/>
                </a:lnTo>
                <a:lnTo>
                  <a:pt x="713395" y="45808"/>
                </a:lnTo>
                <a:lnTo>
                  <a:pt x="745150" y="45808"/>
                </a:lnTo>
                <a:lnTo>
                  <a:pt x="745150" y="99723"/>
                </a:lnTo>
                <a:cubicBezTo>
                  <a:pt x="747852" y="97831"/>
                  <a:pt x="752536" y="94182"/>
                  <a:pt x="759203" y="88777"/>
                </a:cubicBezTo>
                <a:close/>
              </a:path>
            </a:pathLst>
          </a:custGeom>
          <a:solidFill>
            <a:srgbClr val="000000"/>
          </a:solidFill>
          <a:ln w="12030" cap="flat">
            <a:noFill/>
            <a:prstDash val="solid"/>
            <a:miter/>
          </a:ln>
        </p:spPr>
        <p:txBody>
          <a:bodyPr rtlCol="0" anchor="ctr"/>
          <a:lstStyle/>
          <a:p>
            <a:endParaRPr lang="zh-CN" altLang="en-US"/>
          </a:p>
        </p:txBody>
      </p:sp>
      <p:sp>
        <p:nvSpPr>
          <p:cNvPr id="216" name="任意多边形: 形状 215">
            <a:extLst>
              <a:ext uri="{FF2B5EF4-FFF2-40B4-BE49-F238E27FC236}">
                <a16:creationId xmlns:a16="http://schemas.microsoft.com/office/drawing/2014/main" id="{8A3E8A7B-22B5-4284-98F0-019C130655EE}"/>
              </a:ext>
            </a:extLst>
          </p:cNvPr>
          <p:cNvSpPr/>
          <p:nvPr/>
        </p:nvSpPr>
        <p:spPr>
          <a:xfrm>
            <a:off x="917741" y="3938906"/>
            <a:ext cx="842243" cy="12032"/>
          </a:xfrm>
          <a:custGeom>
            <a:avLst/>
            <a:gdLst>
              <a:gd name="connsiteX0" fmla="*/ 0 w 842243"/>
              <a:gd name="connsiteY0" fmla="*/ 0 h 12032"/>
              <a:gd name="connsiteX1" fmla="*/ 842243 w 842243"/>
              <a:gd name="connsiteY1" fmla="*/ 0 h 12032"/>
            </a:gdLst>
            <a:ahLst/>
            <a:cxnLst>
              <a:cxn ang="0">
                <a:pos x="connsiteX0" y="connsiteY0"/>
              </a:cxn>
              <a:cxn ang="0">
                <a:pos x="connsiteX1" y="connsiteY1"/>
              </a:cxn>
            </a:cxnLst>
            <a:rect l="l" t="t" r="r" b="b"/>
            <a:pathLst>
              <a:path w="842243" h="12032">
                <a:moveTo>
                  <a:pt x="0" y="0"/>
                </a:moveTo>
                <a:lnTo>
                  <a:pt x="842243" y="0"/>
                </a:lnTo>
                <a:close/>
              </a:path>
            </a:pathLst>
          </a:custGeom>
          <a:noFill/>
          <a:ln w="36091" cap="flat">
            <a:solidFill>
              <a:srgbClr val="038003"/>
            </a:solidFill>
            <a:prstDash val="solid"/>
            <a:miter/>
          </a:ln>
        </p:spPr>
        <p:txBody>
          <a:bodyPr rtlCol="0" anchor="ctr"/>
          <a:lstStyle/>
          <a:p>
            <a:endParaRPr lang="zh-CN" altLang="en-US"/>
          </a:p>
        </p:txBody>
      </p:sp>
      <p:sp>
        <p:nvSpPr>
          <p:cNvPr id="217" name="任意多边形: 形状 216">
            <a:extLst>
              <a:ext uri="{FF2B5EF4-FFF2-40B4-BE49-F238E27FC236}">
                <a16:creationId xmlns:a16="http://schemas.microsoft.com/office/drawing/2014/main" id="{8E793025-1385-46ED-8BE4-2400558AF7D9}"/>
              </a:ext>
            </a:extLst>
          </p:cNvPr>
          <p:cNvSpPr/>
          <p:nvPr/>
        </p:nvSpPr>
        <p:spPr>
          <a:xfrm>
            <a:off x="1057970" y="3721483"/>
            <a:ext cx="561784" cy="134044"/>
          </a:xfrm>
          <a:custGeom>
            <a:avLst/>
            <a:gdLst>
              <a:gd name="connsiteX0" fmla="*/ 16080 w 561784"/>
              <a:gd name="connsiteY0" fmla="*/ 3648 h 134044"/>
              <a:gd name="connsiteX1" fmla="*/ 39186 w 561784"/>
              <a:gd name="connsiteY1" fmla="*/ 21890 h 134044"/>
              <a:gd name="connsiteX2" fmla="*/ 26755 w 561784"/>
              <a:gd name="connsiteY2" fmla="*/ 35133 h 134044"/>
              <a:gd name="connsiteX3" fmla="*/ 4865 w 561784"/>
              <a:gd name="connsiteY3" fmla="*/ 15675 h 134044"/>
              <a:gd name="connsiteX4" fmla="*/ 37565 w 561784"/>
              <a:gd name="connsiteY4" fmla="*/ 39051 h 134044"/>
              <a:gd name="connsiteX5" fmla="*/ 75535 w 561784"/>
              <a:gd name="connsiteY5" fmla="*/ 39051 h 134044"/>
              <a:gd name="connsiteX6" fmla="*/ 75535 w 561784"/>
              <a:gd name="connsiteY6" fmla="*/ 23174 h 134044"/>
              <a:gd name="connsiteX7" fmla="*/ 42024 w 561784"/>
              <a:gd name="connsiteY7" fmla="*/ 24458 h 134044"/>
              <a:gd name="connsiteX8" fmla="*/ 39592 w 561784"/>
              <a:gd name="connsiteY8" fmla="*/ 8918 h 134044"/>
              <a:gd name="connsiteX9" fmla="*/ 125802 w 561784"/>
              <a:gd name="connsiteY9" fmla="*/ 4189 h 134044"/>
              <a:gd name="connsiteX10" fmla="*/ 128099 w 561784"/>
              <a:gd name="connsiteY10" fmla="*/ 19863 h 134044"/>
              <a:gd name="connsiteX11" fmla="*/ 94453 w 561784"/>
              <a:gd name="connsiteY11" fmla="*/ 22161 h 134044"/>
              <a:gd name="connsiteX12" fmla="*/ 94453 w 561784"/>
              <a:gd name="connsiteY12" fmla="*/ 39051 h 134044"/>
              <a:gd name="connsiteX13" fmla="*/ 132693 w 561784"/>
              <a:gd name="connsiteY13" fmla="*/ 39051 h 134044"/>
              <a:gd name="connsiteX14" fmla="*/ 132693 w 561784"/>
              <a:gd name="connsiteY14" fmla="*/ 55266 h 134044"/>
              <a:gd name="connsiteX15" fmla="*/ 94453 w 561784"/>
              <a:gd name="connsiteY15" fmla="*/ 55266 h 134044"/>
              <a:gd name="connsiteX16" fmla="*/ 94453 w 561784"/>
              <a:gd name="connsiteY16" fmla="*/ 72292 h 134044"/>
              <a:gd name="connsiteX17" fmla="*/ 127288 w 561784"/>
              <a:gd name="connsiteY17" fmla="*/ 72292 h 134044"/>
              <a:gd name="connsiteX18" fmla="*/ 127288 w 561784"/>
              <a:gd name="connsiteY18" fmla="*/ 133639 h 134044"/>
              <a:gd name="connsiteX19" fmla="*/ 108911 w 561784"/>
              <a:gd name="connsiteY19" fmla="*/ 133639 h 134044"/>
              <a:gd name="connsiteX20" fmla="*/ 108911 w 561784"/>
              <a:gd name="connsiteY20" fmla="*/ 126883 h 134044"/>
              <a:gd name="connsiteX21" fmla="*/ 61212 w 561784"/>
              <a:gd name="connsiteY21" fmla="*/ 126883 h 134044"/>
              <a:gd name="connsiteX22" fmla="*/ 61212 w 561784"/>
              <a:gd name="connsiteY22" fmla="*/ 133774 h 134044"/>
              <a:gd name="connsiteX23" fmla="*/ 42835 w 561784"/>
              <a:gd name="connsiteY23" fmla="*/ 133774 h 134044"/>
              <a:gd name="connsiteX24" fmla="*/ 42835 w 561784"/>
              <a:gd name="connsiteY24" fmla="*/ 72292 h 134044"/>
              <a:gd name="connsiteX25" fmla="*/ 75535 w 561784"/>
              <a:gd name="connsiteY25" fmla="*/ 72292 h 134044"/>
              <a:gd name="connsiteX26" fmla="*/ 75535 w 561784"/>
              <a:gd name="connsiteY26" fmla="*/ 55266 h 134044"/>
              <a:gd name="connsiteX27" fmla="*/ 37565 w 561784"/>
              <a:gd name="connsiteY27" fmla="*/ 55266 h 134044"/>
              <a:gd name="connsiteX28" fmla="*/ 108911 w 561784"/>
              <a:gd name="connsiteY28" fmla="*/ 88237 h 134044"/>
              <a:gd name="connsiteX29" fmla="*/ 61212 w 561784"/>
              <a:gd name="connsiteY29" fmla="*/ 88237 h 134044"/>
              <a:gd name="connsiteX30" fmla="*/ 61212 w 561784"/>
              <a:gd name="connsiteY30" fmla="*/ 110938 h 134044"/>
              <a:gd name="connsiteX31" fmla="*/ 108911 w 561784"/>
              <a:gd name="connsiteY31" fmla="*/ 110938 h 134044"/>
              <a:gd name="connsiteX32" fmla="*/ 11080 w 561784"/>
              <a:gd name="connsiteY32" fmla="*/ 37160 h 134044"/>
              <a:gd name="connsiteX33" fmla="*/ 36079 w 561784"/>
              <a:gd name="connsiteY33" fmla="*/ 57563 h 134044"/>
              <a:gd name="connsiteX34" fmla="*/ 23512 w 561784"/>
              <a:gd name="connsiteY34" fmla="*/ 71481 h 134044"/>
              <a:gd name="connsiteX35" fmla="*/ 0 w 561784"/>
              <a:gd name="connsiteY35" fmla="*/ 50402 h 134044"/>
              <a:gd name="connsiteX36" fmla="*/ 17161 w 561784"/>
              <a:gd name="connsiteY36" fmla="*/ 75265 h 134044"/>
              <a:gd name="connsiteX37" fmla="*/ 35268 w 561784"/>
              <a:gd name="connsiteY37" fmla="*/ 81346 h 134044"/>
              <a:gd name="connsiteX38" fmla="*/ 20944 w 561784"/>
              <a:gd name="connsiteY38" fmla="*/ 132558 h 134044"/>
              <a:gd name="connsiteX39" fmla="*/ 2297 w 561784"/>
              <a:gd name="connsiteY39" fmla="*/ 127153 h 134044"/>
              <a:gd name="connsiteX40" fmla="*/ 17161 w 561784"/>
              <a:gd name="connsiteY40" fmla="*/ 75265 h 134044"/>
              <a:gd name="connsiteX41" fmla="*/ 193973 w 561784"/>
              <a:gd name="connsiteY41" fmla="*/ 68238 h 134044"/>
              <a:gd name="connsiteX42" fmla="*/ 208364 w 561784"/>
              <a:gd name="connsiteY42" fmla="*/ 102290 h 134044"/>
              <a:gd name="connsiteX43" fmla="*/ 217417 w 561784"/>
              <a:gd name="connsiteY43" fmla="*/ 40943 h 134044"/>
              <a:gd name="connsiteX44" fmla="*/ 203702 w 561784"/>
              <a:gd name="connsiteY44" fmla="*/ 40943 h 134044"/>
              <a:gd name="connsiteX45" fmla="*/ 203702 w 561784"/>
              <a:gd name="connsiteY45" fmla="*/ 23106 h 134044"/>
              <a:gd name="connsiteX46" fmla="*/ 217822 w 561784"/>
              <a:gd name="connsiteY46" fmla="*/ 23106 h 134044"/>
              <a:gd name="connsiteX47" fmla="*/ 218025 w 561784"/>
              <a:gd name="connsiteY47" fmla="*/ 135 h 134044"/>
              <a:gd name="connsiteX48" fmla="*/ 235997 w 561784"/>
              <a:gd name="connsiteY48" fmla="*/ 135 h 134044"/>
              <a:gd name="connsiteX49" fmla="*/ 235726 w 561784"/>
              <a:gd name="connsiteY49" fmla="*/ 23106 h 134044"/>
              <a:gd name="connsiteX50" fmla="*/ 271129 w 561784"/>
              <a:gd name="connsiteY50" fmla="*/ 23106 h 134044"/>
              <a:gd name="connsiteX51" fmla="*/ 269575 w 561784"/>
              <a:gd name="connsiteY51" fmla="*/ 99452 h 134044"/>
              <a:gd name="connsiteX52" fmla="*/ 268258 w 561784"/>
              <a:gd name="connsiteY52" fmla="*/ 118708 h 134044"/>
              <a:gd name="connsiteX53" fmla="*/ 264508 w 561784"/>
              <a:gd name="connsiteY53" fmla="*/ 125565 h 134044"/>
              <a:gd name="connsiteX54" fmla="*/ 257076 w 561784"/>
              <a:gd name="connsiteY54" fmla="*/ 129923 h 134044"/>
              <a:gd name="connsiteX55" fmla="*/ 232889 w 561784"/>
              <a:gd name="connsiteY55" fmla="*/ 131477 h 134044"/>
              <a:gd name="connsiteX56" fmla="*/ 228024 w 561784"/>
              <a:gd name="connsiteY56" fmla="*/ 111208 h 134044"/>
              <a:gd name="connsiteX57" fmla="*/ 242821 w 561784"/>
              <a:gd name="connsiteY57" fmla="*/ 111749 h 134044"/>
              <a:gd name="connsiteX58" fmla="*/ 248834 w 561784"/>
              <a:gd name="connsiteY58" fmla="*/ 110195 h 134044"/>
              <a:gd name="connsiteX59" fmla="*/ 251300 w 561784"/>
              <a:gd name="connsiteY59" fmla="*/ 105702 h 134044"/>
              <a:gd name="connsiteX60" fmla="*/ 252178 w 561784"/>
              <a:gd name="connsiteY60" fmla="*/ 84960 h 134044"/>
              <a:gd name="connsiteX61" fmla="*/ 252887 w 561784"/>
              <a:gd name="connsiteY61" fmla="*/ 40943 h 134044"/>
              <a:gd name="connsiteX62" fmla="*/ 235389 w 561784"/>
              <a:gd name="connsiteY62" fmla="*/ 40943 h 134044"/>
              <a:gd name="connsiteX63" fmla="*/ 232956 w 561784"/>
              <a:gd name="connsiteY63" fmla="*/ 84082 h 134044"/>
              <a:gd name="connsiteX64" fmla="*/ 225457 w 561784"/>
              <a:gd name="connsiteY64" fmla="*/ 110398 h 134044"/>
              <a:gd name="connsiteX65" fmla="*/ 210728 w 561784"/>
              <a:gd name="connsiteY65" fmla="*/ 134044 h 134044"/>
              <a:gd name="connsiteX66" fmla="*/ 194243 w 561784"/>
              <a:gd name="connsiteY66" fmla="*/ 122694 h 134044"/>
              <a:gd name="connsiteX67" fmla="*/ 201405 w 561784"/>
              <a:gd name="connsiteY67" fmla="*/ 114249 h 134044"/>
              <a:gd name="connsiteX68" fmla="*/ 163907 w 561784"/>
              <a:gd name="connsiteY68" fmla="*/ 117424 h 134044"/>
              <a:gd name="connsiteX69" fmla="*/ 151003 w 561784"/>
              <a:gd name="connsiteY69" fmla="*/ 120262 h 134044"/>
              <a:gd name="connsiteX70" fmla="*/ 142625 w 561784"/>
              <a:gd name="connsiteY70" fmla="*/ 103912 h 134044"/>
              <a:gd name="connsiteX71" fmla="*/ 159989 w 561784"/>
              <a:gd name="connsiteY71" fmla="*/ 61482 h 134044"/>
              <a:gd name="connsiteX72" fmla="*/ 143165 w 561784"/>
              <a:gd name="connsiteY72" fmla="*/ 61482 h 134044"/>
              <a:gd name="connsiteX73" fmla="*/ 143165 w 561784"/>
              <a:gd name="connsiteY73" fmla="*/ 44186 h 134044"/>
              <a:gd name="connsiteX74" fmla="*/ 205593 w 561784"/>
              <a:gd name="connsiteY74" fmla="*/ 44186 h 134044"/>
              <a:gd name="connsiteX75" fmla="*/ 205593 w 561784"/>
              <a:gd name="connsiteY75" fmla="*/ 61482 h 134044"/>
              <a:gd name="connsiteX76" fmla="*/ 179649 w 561784"/>
              <a:gd name="connsiteY76" fmla="*/ 61482 h 134044"/>
              <a:gd name="connsiteX77" fmla="*/ 166272 w 561784"/>
              <a:gd name="connsiteY77" fmla="*/ 99182 h 134044"/>
              <a:gd name="connsiteX78" fmla="*/ 188500 w 561784"/>
              <a:gd name="connsiteY78" fmla="*/ 98304 h 134044"/>
              <a:gd name="connsiteX79" fmla="*/ 178974 w 561784"/>
              <a:gd name="connsiteY79" fmla="*/ 73238 h 134044"/>
              <a:gd name="connsiteX80" fmla="*/ 200864 w 561784"/>
              <a:gd name="connsiteY80" fmla="*/ 27430 h 134044"/>
              <a:gd name="connsiteX81" fmla="*/ 148976 w 561784"/>
              <a:gd name="connsiteY81" fmla="*/ 27430 h 134044"/>
              <a:gd name="connsiteX82" fmla="*/ 148976 w 561784"/>
              <a:gd name="connsiteY82" fmla="*/ 10134 h 134044"/>
              <a:gd name="connsiteX83" fmla="*/ 200864 w 561784"/>
              <a:gd name="connsiteY83" fmla="*/ 10134 h 134044"/>
              <a:gd name="connsiteX84" fmla="*/ 323085 w 561784"/>
              <a:gd name="connsiteY84" fmla="*/ 87426 h 134044"/>
              <a:gd name="connsiteX85" fmla="*/ 360920 w 561784"/>
              <a:gd name="connsiteY85" fmla="*/ 87426 h 134044"/>
              <a:gd name="connsiteX86" fmla="*/ 360920 w 561784"/>
              <a:gd name="connsiteY86" fmla="*/ 73238 h 134044"/>
              <a:gd name="connsiteX87" fmla="*/ 330652 w 561784"/>
              <a:gd name="connsiteY87" fmla="*/ 73238 h 134044"/>
              <a:gd name="connsiteX88" fmla="*/ 330652 w 561784"/>
              <a:gd name="connsiteY88" fmla="*/ 57158 h 134044"/>
              <a:gd name="connsiteX89" fmla="*/ 360920 w 561784"/>
              <a:gd name="connsiteY89" fmla="*/ 57158 h 134044"/>
              <a:gd name="connsiteX90" fmla="*/ 360920 w 561784"/>
              <a:gd name="connsiteY90" fmla="*/ 42970 h 134044"/>
              <a:gd name="connsiteX91" fmla="*/ 325788 w 561784"/>
              <a:gd name="connsiteY91" fmla="*/ 42970 h 134044"/>
              <a:gd name="connsiteX92" fmla="*/ 325788 w 561784"/>
              <a:gd name="connsiteY92" fmla="*/ 26890 h 134044"/>
              <a:gd name="connsiteX93" fmla="*/ 348894 w 561784"/>
              <a:gd name="connsiteY93" fmla="*/ 26890 h 134044"/>
              <a:gd name="connsiteX94" fmla="*/ 337408 w 561784"/>
              <a:gd name="connsiteY94" fmla="*/ 7567 h 134044"/>
              <a:gd name="connsiteX95" fmla="*/ 352813 w 561784"/>
              <a:gd name="connsiteY95" fmla="*/ 541 h 134044"/>
              <a:gd name="connsiteX96" fmla="*/ 366190 w 561784"/>
              <a:gd name="connsiteY96" fmla="*/ 21620 h 134044"/>
              <a:gd name="connsiteX97" fmla="*/ 355245 w 561784"/>
              <a:gd name="connsiteY97" fmla="*/ 26890 h 134044"/>
              <a:gd name="connsiteX98" fmla="*/ 375514 w 561784"/>
              <a:gd name="connsiteY98" fmla="*/ 26890 h 134044"/>
              <a:gd name="connsiteX99" fmla="*/ 389702 w 561784"/>
              <a:gd name="connsiteY99" fmla="*/ 0 h 134044"/>
              <a:gd name="connsiteX100" fmla="*/ 406998 w 561784"/>
              <a:gd name="connsiteY100" fmla="*/ 7162 h 134044"/>
              <a:gd name="connsiteX101" fmla="*/ 394499 w 561784"/>
              <a:gd name="connsiteY101" fmla="*/ 26890 h 134044"/>
              <a:gd name="connsiteX102" fmla="*/ 416862 w 561784"/>
              <a:gd name="connsiteY102" fmla="*/ 26890 h 134044"/>
              <a:gd name="connsiteX103" fmla="*/ 416862 w 561784"/>
              <a:gd name="connsiteY103" fmla="*/ 42970 h 134044"/>
              <a:gd name="connsiteX104" fmla="*/ 380243 w 561784"/>
              <a:gd name="connsiteY104" fmla="*/ 42970 h 134044"/>
              <a:gd name="connsiteX105" fmla="*/ 380243 w 561784"/>
              <a:gd name="connsiteY105" fmla="*/ 57158 h 134044"/>
              <a:gd name="connsiteX106" fmla="*/ 412403 w 561784"/>
              <a:gd name="connsiteY106" fmla="*/ 57158 h 134044"/>
              <a:gd name="connsiteX107" fmla="*/ 412403 w 561784"/>
              <a:gd name="connsiteY107" fmla="*/ 73238 h 134044"/>
              <a:gd name="connsiteX108" fmla="*/ 380243 w 561784"/>
              <a:gd name="connsiteY108" fmla="*/ 73238 h 134044"/>
              <a:gd name="connsiteX109" fmla="*/ 380243 w 561784"/>
              <a:gd name="connsiteY109" fmla="*/ 87426 h 134044"/>
              <a:gd name="connsiteX110" fmla="*/ 419565 w 561784"/>
              <a:gd name="connsiteY110" fmla="*/ 87426 h 134044"/>
              <a:gd name="connsiteX111" fmla="*/ 419565 w 561784"/>
              <a:gd name="connsiteY111" fmla="*/ 103506 h 134044"/>
              <a:gd name="connsiteX112" fmla="*/ 380243 w 561784"/>
              <a:gd name="connsiteY112" fmla="*/ 103506 h 134044"/>
              <a:gd name="connsiteX113" fmla="*/ 380243 w 561784"/>
              <a:gd name="connsiteY113" fmla="*/ 133099 h 134044"/>
              <a:gd name="connsiteX114" fmla="*/ 360920 w 561784"/>
              <a:gd name="connsiteY114" fmla="*/ 133099 h 134044"/>
              <a:gd name="connsiteX115" fmla="*/ 360920 w 561784"/>
              <a:gd name="connsiteY115" fmla="*/ 103506 h 134044"/>
              <a:gd name="connsiteX116" fmla="*/ 330179 w 561784"/>
              <a:gd name="connsiteY116" fmla="*/ 103506 h 134044"/>
              <a:gd name="connsiteX117" fmla="*/ 331868 w 561784"/>
              <a:gd name="connsiteY117" fmla="*/ 111343 h 134044"/>
              <a:gd name="connsiteX118" fmla="*/ 302411 w 561784"/>
              <a:gd name="connsiteY118" fmla="*/ 129856 h 134044"/>
              <a:gd name="connsiteX119" fmla="*/ 293087 w 561784"/>
              <a:gd name="connsiteY119" fmla="*/ 115127 h 134044"/>
              <a:gd name="connsiteX120" fmla="*/ 296465 w 561784"/>
              <a:gd name="connsiteY120" fmla="*/ 104722 h 134044"/>
              <a:gd name="connsiteX121" fmla="*/ 296465 w 561784"/>
              <a:gd name="connsiteY121" fmla="*/ 62968 h 134044"/>
              <a:gd name="connsiteX122" fmla="*/ 285520 w 561784"/>
              <a:gd name="connsiteY122" fmla="*/ 62968 h 134044"/>
              <a:gd name="connsiteX123" fmla="*/ 285520 w 561784"/>
              <a:gd name="connsiteY123" fmla="*/ 45402 h 134044"/>
              <a:gd name="connsiteX124" fmla="*/ 314707 w 561784"/>
              <a:gd name="connsiteY124" fmla="*/ 45402 h 134044"/>
              <a:gd name="connsiteX125" fmla="*/ 314707 w 561784"/>
              <a:gd name="connsiteY125" fmla="*/ 101749 h 134044"/>
              <a:gd name="connsiteX126" fmla="*/ 323085 w 561784"/>
              <a:gd name="connsiteY126" fmla="*/ 96953 h 134044"/>
              <a:gd name="connsiteX127" fmla="*/ 306465 w 561784"/>
              <a:gd name="connsiteY127" fmla="*/ 1081 h 134044"/>
              <a:gd name="connsiteX128" fmla="*/ 322545 w 561784"/>
              <a:gd name="connsiteY128" fmla="*/ 26890 h 134044"/>
              <a:gd name="connsiteX129" fmla="*/ 304708 w 561784"/>
              <a:gd name="connsiteY129" fmla="*/ 36349 h 134044"/>
              <a:gd name="connsiteX130" fmla="*/ 289574 w 561784"/>
              <a:gd name="connsiteY130" fmla="*/ 9729 h 134044"/>
              <a:gd name="connsiteX131" fmla="*/ 467737 w 561784"/>
              <a:gd name="connsiteY131" fmla="*/ 45943 h 134044"/>
              <a:gd name="connsiteX132" fmla="*/ 505302 w 561784"/>
              <a:gd name="connsiteY132" fmla="*/ 45943 h 134044"/>
              <a:gd name="connsiteX133" fmla="*/ 505302 w 561784"/>
              <a:gd name="connsiteY133" fmla="*/ 40132 h 134044"/>
              <a:gd name="connsiteX134" fmla="*/ 474628 w 561784"/>
              <a:gd name="connsiteY134" fmla="*/ 40132 h 134044"/>
              <a:gd name="connsiteX135" fmla="*/ 474628 w 561784"/>
              <a:gd name="connsiteY135" fmla="*/ 28511 h 134044"/>
              <a:gd name="connsiteX136" fmla="*/ 505302 w 561784"/>
              <a:gd name="connsiteY136" fmla="*/ 28511 h 134044"/>
              <a:gd name="connsiteX137" fmla="*/ 505302 w 561784"/>
              <a:gd name="connsiteY137" fmla="*/ 22701 h 134044"/>
              <a:gd name="connsiteX138" fmla="*/ 471656 w 561784"/>
              <a:gd name="connsiteY138" fmla="*/ 22701 h 134044"/>
              <a:gd name="connsiteX139" fmla="*/ 471656 w 561784"/>
              <a:gd name="connsiteY139" fmla="*/ 11080 h 134044"/>
              <a:gd name="connsiteX140" fmla="*/ 505302 w 561784"/>
              <a:gd name="connsiteY140" fmla="*/ 11080 h 134044"/>
              <a:gd name="connsiteX141" fmla="*/ 505302 w 561784"/>
              <a:gd name="connsiteY141" fmla="*/ 405 h 134044"/>
              <a:gd name="connsiteX142" fmla="*/ 522868 w 561784"/>
              <a:gd name="connsiteY142" fmla="*/ 405 h 134044"/>
              <a:gd name="connsiteX143" fmla="*/ 522868 w 561784"/>
              <a:gd name="connsiteY143" fmla="*/ 11080 h 134044"/>
              <a:gd name="connsiteX144" fmla="*/ 558676 w 561784"/>
              <a:gd name="connsiteY144" fmla="*/ 11080 h 134044"/>
              <a:gd name="connsiteX145" fmla="*/ 558676 w 561784"/>
              <a:gd name="connsiteY145" fmla="*/ 22701 h 134044"/>
              <a:gd name="connsiteX146" fmla="*/ 522868 w 561784"/>
              <a:gd name="connsiteY146" fmla="*/ 22701 h 134044"/>
              <a:gd name="connsiteX147" fmla="*/ 522868 w 561784"/>
              <a:gd name="connsiteY147" fmla="*/ 28511 h 134044"/>
              <a:gd name="connsiteX148" fmla="*/ 555298 w 561784"/>
              <a:gd name="connsiteY148" fmla="*/ 28511 h 134044"/>
              <a:gd name="connsiteX149" fmla="*/ 555298 w 561784"/>
              <a:gd name="connsiteY149" fmla="*/ 40132 h 134044"/>
              <a:gd name="connsiteX150" fmla="*/ 522868 w 561784"/>
              <a:gd name="connsiteY150" fmla="*/ 40132 h 134044"/>
              <a:gd name="connsiteX151" fmla="*/ 522868 w 561784"/>
              <a:gd name="connsiteY151" fmla="*/ 45943 h 134044"/>
              <a:gd name="connsiteX152" fmla="*/ 561784 w 561784"/>
              <a:gd name="connsiteY152" fmla="*/ 45943 h 134044"/>
              <a:gd name="connsiteX153" fmla="*/ 561784 w 561784"/>
              <a:gd name="connsiteY153" fmla="*/ 57563 h 134044"/>
              <a:gd name="connsiteX154" fmla="*/ 467737 w 561784"/>
              <a:gd name="connsiteY154" fmla="*/ 57563 h 134044"/>
              <a:gd name="connsiteX155" fmla="*/ 445576 w 561784"/>
              <a:gd name="connsiteY155" fmla="*/ 676 h 134044"/>
              <a:gd name="connsiteX156" fmla="*/ 462332 w 561784"/>
              <a:gd name="connsiteY156" fmla="*/ 676 h 134044"/>
              <a:gd name="connsiteX157" fmla="*/ 462332 w 561784"/>
              <a:gd name="connsiteY157" fmla="*/ 26079 h 134044"/>
              <a:gd name="connsiteX158" fmla="*/ 473142 w 561784"/>
              <a:gd name="connsiteY158" fmla="*/ 30403 h 134044"/>
              <a:gd name="connsiteX159" fmla="*/ 468818 w 561784"/>
              <a:gd name="connsiteY159" fmla="*/ 44727 h 134044"/>
              <a:gd name="connsiteX160" fmla="*/ 462332 w 561784"/>
              <a:gd name="connsiteY160" fmla="*/ 41348 h 134044"/>
              <a:gd name="connsiteX161" fmla="*/ 462332 w 561784"/>
              <a:gd name="connsiteY161" fmla="*/ 133639 h 134044"/>
              <a:gd name="connsiteX162" fmla="*/ 445576 w 561784"/>
              <a:gd name="connsiteY162" fmla="*/ 133639 h 134044"/>
              <a:gd name="connsiteX163" fmla="*/ 426389 w 561784"/>
              <a:gd name="connsiteY163" fmla="*/ 65266 h 134044"/>
              <a:gd name="connsiteX164" fmla="*/ 432875 w 561784"/>
              <a:gd name="connsiteY164" fmla="*/ 24728 h 134044"/>
              <a:gd name="connsiteX165" fmla="*/ 444630 w 561784"/>
              <a:gd name="connsiteY165" fmla="*/ 25674 h 134044"/>
              <a:gd name="connsiteX166" fmla="*/ 438144 w 561784"/>
              <a:gd name="connsiteY166" fmla="*/ 67428 h 134044"/>
              <a:gd name="connsiteX167" fmla="*/ 491249 w 561784"/>
              <a:gd name="connsiteY167" fmla="*/ 132558 h 134044"/>
              <a:gd name="connsiteX168" fmla="*/ 474223 w 561784"/>
              <a:gd name="connsiteY168" fmla="*/ 132558 h 134044"/>
              <a:gd name="connsiteX169" fmla="*/ 474223 w 561784"/>
              <a:gd name="connsiteY169" fmla="*/ 62968 h 134044"/>
              <a:gd name="connsiteX170" fmla="*/ 553947 w 561784"/>
              <a:gd name="connsiteY170" fmla="*/ 62968 h 134044"/>
              <a:gd name="connsiteX171" fmla="*/ 553947 w 561784"/>
              <a:gd name="connsiteY171" fmla="*/ 114451 h 134044"/>
              <a:gd name="connsiteX172" fmla="*/ 550704 w 561784"/>
              <a:gd name="connsiteY172" fmla="*/ 126613 h 134044"/>
              <a:gd name="connsiteX173" fmla="*/ 541448 w 561784"/>
              <a:gd name="connsiteY173" fmla="*/ 131815 h 134044"/>
              <a:gd name="connsiteX174" fmla="*/ 514490 w 561784"/>
              <a:gd name="connsiteY174" fmla="*/ 132828 h 134044"/>
              <a:gd name="connsiteX175" fmla="*/ 510707 w 561784"/>
              <a:gd name="connsiteY175" fmla="*/ 118370 h 134044"/>
              <a:gd name="connsiteX176" fmla="*/ 530300 w 561784"/>
              <a:gd name="connsiteY176" fmla="*/ 119181 h 134044"/>
              <a:gd name="connsiteX177" fmla="*/ 536921 w 561784"/>
              <a:gd name="connsiteY177" fmla="*/ 112695 h 134044"/>
              <a:gd name="connsiteX178" fmla="*/ 536921 w 561784"/>
              <a:gd name="connsiteY178" fmla="*/ 110803 h 134044"/>
              <a:gd name="connsiteX179" fmla="*/ 491249 w 561784"/>
              <a:gd name="connsiteY179" fmla="*/ 110803 h 134044"/>
              <a:gd name="connsiteX180" fmla="*/ 536921 w 561784"/>
              <a:gd name="connsiteY180" fmla="*/ 75400 h 134044"/>
              <a:gd name="connsiteX181" fmla="*/ 491249 w 561784"/>
              <a:gd name="connsiteY181" fmla="*/ 75400 h 134044"/>
              <a:gd name="connsiteX182" fmla="*/ 491249 w 561784"/>
              <a:gd name="connsiteY182" fmla="*/ 82156 h 134044"/>
              <a:gd name="connsiteX183" fmla="*/ 536921 w 561784"/>
              <a:gd name="connsiteY183" fmla="*/ 82156 h 134044"/>
              <a:gd name="connsiteX184" fmla="*/ 491249 w 561784"/>
              <a:gd name="connsiteY184" fmla="*/ 99587 h 134044"/>
              <a:gd name="connsiteX185" fmla="*/ 536921 w 561784"/>
              <a:gd name="connsiteY185" fmla="*/ 99587 h 134044"/>
              <a:gd name="connsiteX186" fmla="*/ 536921 w 561784"/>
              <a:gd name="connsiteY186" fmla="*/ 93372 h 134044"/>
              <a:gd name="connsiteX187" fmla="*/ 491249 w 561784"/>
              <a:gd name="connsiteY187" fmla="*/ 93372 h 13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61784" h="134044">
                <a:moveTo>
                  <a:pt x="16080" y="3648"/>
                </a:moveTo>
                <a:cubicBezTo>
                  <a:pt x="24818" y="10134"/>
                  <a:pt x="32520" y="16215"/>
                  <a:pt x="39186" y="21890"/>
                </a:cubicBezTo>
                <a:lnTo>
                  <a:pt x="26755" y="35133"/>
                </a:lnTo>
                <a:cubicBezTo>
                  <a:pt x="22070" y="30718"/>
                  <a:pt x="14773" y="24232"/>
                  <a:pt x="4865" y="15675"/>
                </a:cubicBezTo>
                <a:close/>
                <a:moveTo>
                  <a:pt x="37565" y="39051"/>
                </a:moveTo>
                <a:lnTo>
                  <a:pt x="75535" y="39051"/>
                </a:lnTo>
                <a:lnTo>
                  <a:pt x="75535" y="23174"/>
                </a:lnTo>
                <a:lnTo>
                  <a:pt x="42024" y="24458"/>
                </a:lnTo>
                <a:cubicBezTo>
                  <a:pt x="41484" y="19773"/>
                  <a:pt x="40673" y="14594"/>
                  <a:pt x="39592" y="8918"/>
                </a:cubicBezTo>
                <a:cubicBezTo>
                  <a:pt x="69589" y="8288"/>
                  <a:pt x="98326" y="6711"/>
                  <a:pt x="125802" y="4189"/>
                </a:cubicBezTo>
                <a:lnTo>
                  <a:pt x="128099" y="19863"/>
                </a:lnTo>
                <a:cubicBezTo>
                  <a:pt x="117289" y="20719"/>
                  <a:pt x="106074" y="21485"/>
                  <a:pt x="94453" y="22161"/>
                </a:cubicBezTo>
                <a:lnTo>
                  <a:pt x="94453" y="39051"/>
                </a:lnTo>
                <a:lnTo>
                  <a:pt x="132693" y="39051"/>
                </a:lnTo>
                <a:lnTo>
                  <a:pt x="132693" y="55266"/>
                </a:lnTo>
                <a:lnTo>
                  <a:pt x="94453" y="55266"/>
                </a:lnTo>
                <a:lnTo>
                  <a:pt x="94453" y="72292"/>
                </a:lnTo>
                <a:lnTo>
                  <a:pt x="127288" y="72292"/>
                </a:lnTo>
                <a:lnTo>
                  <a:pt x="127288" y="133639"/>
                </a:lnTo>
                <a:lnTo>
                  <a:pt x="108911" y="133639"/>
                </a:lnTo>
                <a:lnTo>
                  <a:pt x="108911" y="126883"/>
                </a:lnTo>
                <a:lnTo>
                  <a:pt x="61212" y="126883"/>
                </a:lnTo>
                <a:lnTo>
                  <a:pt x="61212" y="133774"/>
                </a:lnTo>
                <a:lnTo>
                  <a:pt x="42835" y="133774"/>
                </a:lnTo>
                <a:lnTo>
                  <a:pt x="42835" y="72292"/>
                </a:lnTo>
                <a:lnTo>
                  <a:pt x="75535" y="72292"/>
                </a:lnTo>
                <a:lnTo>
                  <a:pt x="75535" y="55266"/>
                </a:lnTo>
                <a:lnTo>
                  <a:pt x="37565" y="55266"/>
                </a:lnTo>
                <a:close/>
                <a:moveTo>
                  <a:pt x="108911" y="88237"/>
                </a:moveTo>
                <a:lnTo>
                  <a:pt x="61212" y="88237"/>
                </a:lnTo>
                <a:lnTo>
                  <a:pt x="61212" y="110938"/>
                </a:lnTo>
                <a:lnTo>
                  <a:pt x="108911" y="110938"/>
                </a:lnTo>
                <a:close/>
                <a:moveTo>
                  <a:pt x="11080" y="37160"/>
                </a:moveTo>
                <a:cubicBezTo>
                  <a:pt x="20089" y="44096"/>
                  <a:pt x="28421" y="50897"/>
                  <a:pt x="36079" y="57563"/>
                </a:cubicBezTo>
                <a:lnTo>
                  <a:pt x="23512" y="71481"/>
                </a:lnTo>
                <a:cubicBezTo>
                  <a:pt x="15134" y="63644"/>
                  <a:pt x="7296" y="56618"/>
                  <a:pt x="0" y="50402"/>
                </a:cubicBezTo>
                <a:close/>
                <a:moveTo>
                  <a:pt x="17161" y="75265"/>
                </a:moveTo>
                <a:cubicBezTo>
                  <a:pt x="23286" y="77697"/>
                  <a:pt x="29322" y="79724"/>
                  <a:pt x="35268" y="81346"/>
                </a:cubicBezTo>
                <a:cubicBezTo>
                  <a:pt x="30493" y="101344"/>
                  <a:pt x="25719" y="118415"/>
                  <a:pt x="20944" y="132558"/>
                </a:cubicBezTo>
                <a:cubicBezTo>
                  <a:pt x="14548" y="130486"/>
                  <a:pt x="8333" y="128684"/>
                  <a:pt x="2297" y="127153"/>
                </a:cubicBezTo>
                <a:cubicBezTo>
                  <a:pt x="7162" y="113190"/>
                  <a:pt x="12116" y="95894"/>
                  <a:pt x="17161" y="75265"/>
                </a:cubicBezTo>
                <a:close/>
                <a:moveTo>
                  <a:pt x="193973" y="68238"/>
                </a:moveTo>
                <a:lnTo>
                  <a:pt x="208364" y="102290"/>
                </a:lnTo>
                <a:cubicBezTo>
                  <a:pt x="214534" y="91120"/>
                  <a:pt x="217552" y="70671"/>
                  <a:pt x="217417" y="40943"/>
                </a:cubicBezTo>
                <a:lnTo>
                  <a:pt x="203702" y="40943"/>
                </a:lnTo>
                <a:lnTo>
                  <a:pt x="203702" y="23106"/>
                </a:lnTo>
                <a:lnTo>
                  <a:pt x="217822" y="23106"/>
                </a:lnTo>
                <a:lnTo>
                  <a:pt x="218025" y="135"/>
                </a:lnTo>
                <a:lnTo>
                  <a:pt x="235997" y="135"/>
                </a:lnTo>
                <a:lnTo>
                  <a:pt x="235726" y="23106"/>
                </a:lnTo>
                <a:lnTo>
                  <a:pt x="271129" y="23106"/>
                </a:lnTo>
                <a:lnTo>
                  <a:pt x="269575" y="99452"/>
                </a:lnTo>
                <a:cubicBezTo>
                  <a:pt x="269305" y="109722"/>
                  <a:pt x="268866" y="116140"/>
                  <a:pt x="268258" y="118708"/>
                </a:cubicBezTo>
                <a:cubicBezTo>
                  <a:pt x="267650" y="121275"/>
                  <a:pt x="266400" y="123561"/>
                  <a:pt x="264508" y="125565"/>
                </a:cubicBezTo>
                <a:cubicBezTo>
                  <a:pt x="262616" y="127570"/>
                  <a:pt x="260139" y="129022"/>
                  <a:pt x="257076" y="129923"/>
                </a:cubicBezTo>
                <a:cubicBezTo>
                  <a:pt x="254013" y="130824"/>
                  <a:pt x="245951" y="131342"/>
                  <a:pt x="232889" y="131477"/>
                </a:cubicBezTo>
                <a:cubicBezTo>
                  <a:pt x="231447" y="124631"/>
                  <a:pt x="229826" y="117874"/>
                  <a:pt x="228024" y="111208"/>
                </a:cubicBezTo>
                <a:cubicBezTo>
                  <a:pt x="233970" y="111569"/>
                  <a:pt x="238902" y="111749"/>
                  <a:pt x="242821" y="111749"/>
                </a:cubicBezTo>
                <a:cubicBezTo>
                  <a:pt x="245433" y="111749"/>
                  <a:pt x="247437" y="111231"/>
                  <a:pt x="248834" y="110195"/>
                </a:cubicBezTo>
                <a:cubicBezTo>
                  <a:pt x="250230" y="109159"/>
                  <a:pt x="251052" y="107661"/>
                  <a:pt x="251300" y="105702"/>
                </a:cubicBezTo>
                <a:cubicBezTo>
                  <a:pt x="251547" y="103743"/>
                  <a:pt x="251840" y="96829"/>
                  <a:pt x="252178" y="84960"/>
                </a:cubicBezTo>
                <a:cubicBezTo>
                  <a:pt x="252515" y="73092"/>
                  <a:pt x="252752" y="58419"/>
                  <a:pt x="252887" y="40943"/>
                </a:cubicBezTo>
                <a:lnTo>
                  <a:pt x="235389" y="40943"/>
                </a:lnTo>
                <a:cubicBezTo>
                  <a:pt x="234983" y="61032"/>
                  <a:pt x="234172" y="75411"/>
                  <a:pt x="232956" y="84082"/>
                </a:cubicBezTo>
                <a:cubicBezTo>
                  <a:pt x="231740" y="92752"/>
                  <a:pt x="229240" y="101524"/>
                  <a:pt x="225457" y="110398"/>
                </a:cubicBezTo>
                <a:cubicBezTo>
                  <a:pt x="221673" y="119271"/>
                  <a:pt x="216764" y="127153"/>
                  <a:pt x="210728" y="134044"/>
                </a:cubicBezTo>
                <a:cubicBezTo>
                  <a:pt x="205593" y="129991"/>
                  <a:pt x="200098" y="126207"/>
                  <a:pt x="194243" y="122694"/>
                </a:cubicBezTo>
                <a:cubicBezTo>
                  <a:pt x="196855" y="120036"/>
                  <a:pt x="199242" y="117221"/>
                  <a:pt x="201405" y="114249"/>
                </a:cubicBezTo>
                <a:lnTo>
                  <a:pt x="163907" y="117424"/>
                </a:lnTo>
                <a:cubicBezTo>
                  <a:pt x="158277" y="118100"/>
                  <a:pt x="153976" y="119046"/>
                  <a:pt x="151003" y="120262"/>
                </a:cubicBezTo>
                <a:lnTo>
                  <a:pt x="142625" y="103912"/>
                </a:lnTo>
                <a:cubicBezTo>
                  <a:pt x="147354" y="100083"/>
                  <a:pt x="153142" y="85940"/>
                  <a:pt x="159989" y="61482"/>
                </a:cubicBezTo>
                <a:lnTo>
                  <a:pt x="143165" y="61482"/>
                </a:lnTo>
                <a:lnTo>
                  <a:pt x="143165" y="44186"/>
                </a:lnTo>
                <a:lnTo>
                  <a:pt x="205593" y="44186"/>
                </a:lnTo>
                <a:lnTo>
                  <a:pt x="205593" y="61482"/>
                </a:lnTo>
                <a:lnTo>
                  <a:pt x="179649" y="61482"/>
                </a:lnTo>
                <a:cubicBezTo>
                  <a:pt x="175460" y="74409"/>
                  <a:pt x="171001" y="86976"/>
                  <a:pt x="166272" y="99182"/>
                </a:cubicBezTo>
                <a:cubicBezTo>
                  <a:pt x="174469" y="98957"/>
                  <a:pt x="181879" y="98664"/>
                  <a:pt x="188500" y="98304"/>
                </a:cubicBezTo>
                <a:cubicBezTo>
                  <a:pt x="185257" y="89250"/>
                  <a:pt x="182082" y="80895"/>
                  <a:pt x="178974" y="73238"/>
                </a:cubicBezTo>
                <a:close/>
                <a:moveTo>
                  <a:pt x="200864" y="27430"/>
                </a:moveTo>
                <a:lnTo>
                  <a:pt x="148976" y="27430"/>
                </a:lnTo>
                <a:lnTo>
                  <a:pt x="148976" y="10134"/>
                </a:lnTo>
                <a:lnTo>
                  <a:pt x="200864" y="10134"/>
                </a:lnTo>
                <a:close/>
                <a:moveTo>
                  <a:pt x="323085" y="87426"/>
                </a:moveTo>
                <a:lnTo>
                  <a:pt x="360920" y="87426"/>
                </a:lnTo>
                <a:lnTo>
                  <a:pt x="360920" y="73238"/>
                </a:lnTo>
                <a:lnTo>
                  <a:pt x="330652" y="73238"/>
                </a:lnTo>
                <a:lnTo>
                  <a:pt x="330652" y="57158"/>
                </a:lnTo>
                <a:lnTo>
                  <a:pt x="360920" y="57158"/>
                </a:lnTo>
                <a:lnTo>
                  <a:pt x="360920" y="42970"/>
                </a:lnTo>
                <a:lnTo>
                  <a:pt x="325788" y="42970"/>
                </a:lnTo>
                <a:lnTo>
                  <a:pt x="325788" y="26890"/>
                </a:lnTo>
                <a:lnTo>
                  <a:pt x="348894" y="26890"/>
                </a:lnTo>
                <a:cubicBezTo>
                  <a:pt x="344030" y="18152"/>
                  <a:pt x="340201" y="11711"/>
                  <a:pt x="337408" y="7567"/>
                </a:cubicBezTo>
                <a:lnTo>
                  <a:pt x="352813" y="541"/>
                </a:lnTo>
                <a:cubicBezTo>
                  <a:pt x="355335" y="4234"/>
                  <a:pt x="359794" y="11260"/>
                  <a:pt x="366190" y="21620"/>
                </a:cubicBezTo>
                <a:lnTo>
                  <a:pt x="355245" y="26890"/>
                </a:lnTo>
                <a:lnTo>
                  <a:pt x="375514" y="26890"/>
                </a:lnTo>
                <a:cubicBezTo>
                  <a:pt x="379162" y="21080"/>
                  <a:pt x="383892" y="12116"/>
                  <a:pt x="389702" y="0"/>
                </a:cubicBezTo>
                <a:lnTo>
                  <a:pt x="406998" y="7162"/>
                </a:lnTo>
                <a:lnTo>
                  <a:pt x="394499" y="26890"/>
                </a:lnTo>
                <a:lnTo>
                  <a:pt x="416862" y="26890"/>
                </a:lnTo>
                <a:lnTo>
                  <a:pt x="416862" y="42970"/>
                </a:lnTo>
                <a:lnTo>
                  <a:pt x="380243" y="42970"/>
                </a:lnTo>
                <a:lnTo>
                  <a:pt x="380243" y="57158"/>
                </a:lnTo>
                <a:lnTo>
                  <a:pt x="412403" y="57158"/>
                </a:lnTo>
                <a:lnTo>
                  <a:pt x="412403" y="73238"/>
                </a:lnTo>
                <a:lnTo>
                  <a:pt x="380243" y="73238"/>
                </a:lnTo>
                <a:lnTo>
                  <a:pt x="380243" y="87426"/>
                </a:lnTo>
                <a:lnTo>
                  <a:pt x="419565" y="87426"/>
                </a:lnTo>
                <a:lnTo>
                  <a:pt x="419565" y="103506"/>
                </a:lnTo>
                <a:lnTo>
                  <a:pt x="380243" y="103506"/>
                </a:lnTo>
                <a:lnTo>
                  <a:pt x="380243" y="133099"/>
                </a:lnTo>
                <a:lnTo>
                  <a:pt x="360920" y="133099"/>
                </a:lnTo>
                <a:lnTo>
                  <a:pt x="360920" y="103506"/>
                </a:lnTo>
                <a:lnTo>
                  <a:pt x="330179" y="103506"/>
                </a:lnTo>
                <a:lnTo>
                  <a:pt x="331868" y="111343"/>
                </a:lnTo>
                <a:cubicBezTo>
                  <a:pt x="322319" y="116028"/>
                  <a:pt x="312500" y="122198"/>
                  <a:pt x="302411" y="129856"/>
                </a:cubicBezTo>
                <a:lnTo>
                  <a:pt x="293087" y="115127"/>
                </a:lnTo>
                <a:cubicBezTo>
                  <a:pt x="295339" y="113325"/>
                  <a:pt x="296465" y="109857"/>
                  <a:pt x="296465" y="104722"/>
                </a:cubicBezTo>
                <a:lnTo>
                  <a:pt x="296465" y="62968"/>
                </a:lnTo>
                <a:lnTo>
                  <a:pt x="285520" y="62968"/>
                </a:lnTo>
                <a:lnTo>
                  <a:pt x="285520" y="45402"/>
                </a:lnTo>
                <a:lnTo>
                  <a:pt x="314707" y="45402"/>
                </a:lnTo>
                <a:lnTo>
                  <a:pt x="314707" y="101749"/>
                </a:lnTo>
                <a:cubicBezTo>
                  <a:pt x="315022" y="101614"/>
                  <a:pt x="317815" y="100015"/>
                  <a:pt x="323085" y="96953"/>
                </a:cubicBezTo>
                <a:close/>
                <a:moveTo>
                  <a:pt x="306465" y="1081"/>
                </a:moveTo>
                <a:cubicBezTo>
                  <a:pt x="312050" y="9098"/>
                  <a:pt x="317410" y="17701"/>
                  <a:pt x="322545" y="26890"/>
                </a:cubicBezTo>
                <a:lnTo>
                  <a:pt x="304708" y="36349"/>
                </a:lnTo>
                <a:cubicBezTo>
                  <a:pt x="300384" y="27340"/>
                  <a:pt x="295339" y="18467"/>
                  <a:pt x="289574" y="9729"/>
                </a:cubicBezTo>
                <a:close/>
                <a:moveTo>
                  <a:pt x="467737" y="45943"/>
                </a:moveTo>
                <a:lnTo>
                  <a:pt x="505302" y="45943"/>
                </a:lnTo>
                <a:lnTo>
                  <a:pt x="505302" y="40132"/>
                </a:lnTo>
                <a:lnTo>
                  <a:pt x="474628" y="40132"/>
                </a:lnTo>
                <a:lnTo>
                  <a:pt x="474628" y="28511"/>
                </a:lnTo>
                <a:lnTo>
                  <a:pt x="505302" y="28511"/>
                </a:lnTo>
                <a:lnTo>
                  <a:pt x="505302" y="22701"/>
                </a:lnTo>
                <a:lnTo>
                  <a:pt x="471656" y="22701"/>
                </a:lnTo>
                <a:lnTo>
                  <a:pt x="471656" y="11080"/>
                </a:lnTo>
                <a:lnTo>
                  <a:pt x="505302" y="11080"/>
                </a:lnTo>
                <a:lnTo>
                  <a:pt x="505302" y="405"/>
                </a:lnTo>
                <a:lnTo>
                  <a:pt x="522868" y="405"/>
                </a:lnTo>
                <a:lnTo>
                  <a:pt x="522868" y="11080"/>
                </a:lnTo>
                <a:lnTo>
                  <a:pt x="558676" y="11080"/>
                </a:lnTo>
                <a:lnTo>
                  <a:pt x="558676" y="22701"/>
                </a:lnTo>
                <a:lnTo>
                  <a:pt x="522868" y="22701"/>
                </a:lnTo>
                <a:lnTo>
                  <a:pt x="522868" y="28511"/>
                </a:lnTo>
                <a:lnTo>
                  <a:pt x="555298" y="28511"/>
                </a:lnTo>
                <a:lnTo>
                  <a:pt x="555298" y="40132"/>
                </a:lnTo>
                <a:lnTo>
                  <a:pt x="522868" y="40132"/>
                </a:lnTo>
                <a:lnTo>
                  <a:pt x="522868" y="45943"/>
                </a:lnTo>
                <a:lnTo>
                  <a:pt x="561784" y="45943"/>
                </a:lnTo>
                <a:lnTo>
                  <a:pt x="561784" y="57563"/>
                </a:lnTo>
                <a:lnTo>
                  <a:pt x="467737" y="57563"/>
                </a:lnTo>
                <a:close/>
                <a:moveTo>
                  <a:pt x="445576" y="676"/>
                </a:moveTo>
                <a:lnTo>
                  <a:pt x="462332" y="676"/>
                </a:lnTo>
                <a:lnTo>
                  <a:pt x="462332" y="26079"/>
                </a:lnTo>
                <a:lnTo>
                  <a:pt x="473142" y="30403"/>
                </a:lnTo>
                <a:lnTo>
                  <a:pt x="468818" y="44727"/>
                </a:lnTo>
                <a:lnTo>
                  <a:pt x="462332" y="41348"/>
                </a:lnTo>
                <a:lnTo>
                  <a:pt x="462332" y="133639"/>
                </a:lnTo>
                <a:lnTo>
                  <a:pt x="445576" y="133639"/>
                </a:lnTo>
                <a:close/>
                <a:moveTo>
                  <a:pt x="426389" y="65266"/>
                </a:moveTo>
                <a:cubicBezTo>
                  <a:pt x="429361" y="50582"/>
                  <a:pt x="431523" y="37069"/>
                  <a:pt x="432875" y="24728"/>
                </a:cubicBezTo>
                <a:lnTo>
                  <a:pt x="444630" y="25674"/>
                </a:lnTo>
                <a:cubicBezTo>
                  <a:pt x="443009" y="39457"/>
                  <a:pt x="440847" y="53375"/>
                  <a:pt x="438144" y="67428"/>
                </a:cubicBezTo>
                <a:close/>
                <a:moveTo>
                  <a:pt x="491249" y="132558"/>
                </a:moveTo>
                <a:lnTo>
                  <a:pt x="474223" y="132558"/>
                </a:lnTo>
                <a:lnTo>
                  <a:pt x="474223" y="62968"/>
                </a:lnTo>
                <a:lnTo>
                  <a:pt x="553947" y="62968"/>
                </a:lnTo>
                <a:lnTo>
                  <a:pt x="553947" y="114451"/>
                </a:lnTo>
                <a:cubicBezTo>
                  <a:pt x="553947" y="119676"/>
                  <a:pt x="552866" y="123730"/>
                  <a:pt x="550704" y="126613"/>
                </a:cubicBezTo>
                <a:cubicBezTo>
                  <a:pt x="548542" y="129495"/>
                  <a:pt x="545457" y="131229"/>
                  <a:pt x="541448" y="131815"/>
                </a:cubicBezTo>
                <a:cubicBezTo>
                  <a:pt x="537439" y="132400"/>
                  <a:pt x="528453" y="132738"/>
                  <a:pt x="514490" y="132828"/>
                </a:cubicBezTo>
                <a:cubicBezTo>
                  <a:pt x="513589" y="128504"/>
                  <a:pt x="512328" y="123685"/>
                  <a:pt x="510707" y="118370"/>
                </a:cubicBezTo>
                <a:cubicBezTo>
                  <a:pt x="519355" y="118910"/>
                  <a:pt x="525886" y="119181"/>
                  <a:pt x="530300" y="119181"/>
                </a:cubicBezTo>
                <a:cubicBezTo>
                  <a:pt x="534714" y="119181"/>
                  <a:pt x="536921" y="117019"/>
                  <a:pt x="536921" y="112695"/>
                </a:cubicBezTo>
                <a:lnTo>
                  <a:pt x="536921" y="110803"/>
                </a:lnTo>
                <a:lnTo>
                  <a:pt x="491249" y="110803"/>
                </a:lnTo>
                <a:close/>
                <a:moveTo>
                  <a:pt x="536921" y="75400"/>
                </a:moveTo>
                <a:lnTo>
                  <a:pt x="491249" y="75400"/>
                </a:lnTo>
                <a:lnTo>
                  <a:pt x="491249" y="82156"/>
                </a:lnTo>
                <a:lnTo>
                  <a:pt x="536921" y="82156"/>
                </a:lnTo>
                <a:close/>
                <a:moveTo>
                  <a:pt x="491249" y="99587"/>
                </a:moveTo>
                <a:lnTo>
                  <a:pt x="536921" y="99587"/>
                </a:lnTo>
                <a:lnTo>
                  <a:pt x="536921" y="93372"/>
                </a:lnTo>
                <a:lnTo>
                  <a:pt x="491249" y="93372"/>
                </a:lnTo>
                <a:close/>
              </a:path>
            </a:pathLst>
          </a:custGeom>
          <a:solidFill>
            <a:srgbClr val="000000"/>
          </a:solidFill>
          <a:ln w="12030" cap="flat">
            <a:noFill/>
            <a:prstDash val="solid"/>
            <a:miter/>
          </a:ln>
        </p:spPr>
        <p:txBody>
          <a:bodyPr rtlCol="0" anchor="ctr"/>
          <a:lstStyle/>
          <a:p>
            <a:endParaRPr lang="zh-CN" altLang="en-US"/>
          </a:p>
        </p:txBody>
      </p:sp>
      <p:sp>
        <p:nvSpPr>
          <p:cNvPr id="218" name="任意多边形: 形状 217">
            <a:extLst>
              <a:ext uri="{FF2B5EF4-FFF2-40B4-BE49-F238E27FC236}">
                <a16:creationId xmlns:a16="http://schemas.microsoft.com/office/drawing/2014/main" id="{5D04AB31-784C-4EDD-9EDC-98F21630A25C}"/>
              </a:ext>
            </a:extLst>
          </p:cNvPr>
          <p:cNvSpPr/>
          <p:nvPr/>
        </p:nvSpPr>
        <p:spPr>
          <a:xfrm>
            <a:off x="2337522" y="4299867"/>
            <a:ext cx="842243" cy="12032"/>
          </a:xfrm>
          <a:custGeom>
            <a:avLst/>
            <a:gdLst>
              <a:gd name="connsiteX0" fmla="*/ 0 w 842243"/>
              <a:gd name="connsiteY0" fmla="*/ 0 h 12032"/>
              <a:gd name="connsiteX1" fmla="*/ 842243 w 842243"/>
              <a:gd name="connsiteY1" fmla="*/ 0 h 12032"/>
            </a:gdLst>
            <a:ahLst/>
            <a:cxnLst>
              <a:cxn ang="0">
                <a:pos x="connsiteX0" y="connsiteY0"/>
              </a:cxn>
              <a:cxn ang="0">
                <a:pos x="connsiteX1" y="connsiteY1"/>
              </a:cxn>
            </a:cxnLst>
            <a:rect l="l" t="t" r="r" b="b"/>
            <a:pathLst>
              <a:path w="842243" h="12032">
                <a:moveTo>
                  <a:pt x="0" y="0"/>
                </a:moveTo>
                <a:lnTo>
                  <a:pt x="842243" y="0"/>
                </a:lnTo>
                <a:close/>
              </a:path>
            </a:pathLst>
          </a:custGeom>
          <a:noFill/>
          <a:ln w="36091" cap="flat">
            <a:solidFill>
              <a:srgbClr val="038003"/>
            </a:solidFill>
            <a:prstDash val="solid"/>
            <a:miter/>
          </a:ln>
        </p:spPr>
        <p:txBody>
          <a:bodyPr rtlCol="0" anchor="ctr"/>
          <a:lstStyle/>
          <a:p>
            <a:endParaRPr lang="zh-CN" altLang="en-US"/>
          </a:p>
        </p:txBody>
      </p:sp>
      <p:sp>
        <p:nvSpPr>
          <p:cNvPr id="219" name="任意多边形: 形状 218">
            <a:extLst>
              <a:ext uri="{FF2B5EF4-FFF2-40B4-BE49-F238E27FC236}">
                <a16:creationId xmlns:a16="http://schemas.microsoft.com/office/drawing/2014/main" id="{271E92DF-9157-43AB-BF9A-7D8EBDC43AED}"/>
              </a:ext>
            </a:extLst>
          </p:cNvPr>
          <p:cNvSpPr/>
          <p:nvPr/>
        </p:nvSpPr>
        <p:spPr>
          <a:xfrm>
            <a:off x="2477549" y="4081836"/>
            <a:ext cx="562189" cy="135260"/>
          </a:xfrm>
          <a:custGeom>
            <a:avLst/>
            <a:gdLst>
              <a:gd name="connsiteX0" fmla="*/ 53780 w 562189"/>
              <a:gd name="connsiteY0" fmla="*/ 4865 h 135260"/>
              <a:gd name="connsiteX1" fmla="*/ 74454 w 562189"/>
              <a:gd name="connsiteY1" fmla="*/ 0 h 135260"/>
              <a:gd name="connsiteX2" fmla="*/ 80265 w 562189"/>
              <a:gd name="connsiteY2" fmla="*/ 15539 h 135260"/>
              <a:gd name="connsiteX3" fmla="*/ 129045 w 562189"/>
              <a:gd name="connsiteY3" fmla="*/ 15539 h 135260"/>
              <a:gd name="connsiteX4" fmla="*/ 129045 w 562189"/>
              <a:gd name="connsiteY4" fmla="*/ 42159 h 135260"/>
              <a:gd name="connsiteX5" fmla="*/ 110398 w 562189"/>
              <a:gd name="connsiteY5" fmla="*/ 42159 h 135260"/>
              <a:gd name="connsiteX6" fmla="*/ 110398 w 562189"/>
              <a:gd name="connsiteY6" fmla="*/ 32025 h 135260"/>
              <a:gd name="connsiteX7" fmla="*/ 24458 w 562189"/>
              <a:gd name="connsiteY7" fmla="*/ 32025 h 135260"/>
              <a:gd name="connsiteX8" fmla="*/ 24458 w 562189"/>
              <a:gd name="connsiteY8" fmla="*/ 42159 h 135260"/>
              <a:gd name="connsiteX9" fmla="*/ 5810 w 562189"/>
              <a:gd name="connsiteY9" fmla="*/ 42159 h 135260"/>
              <a:gd name="connsiteX10" fmla="*/ 5810 w 562189"/>
              <a:gd name="connsiteY10" fmla="*/ 15539 h 135260"/>
              <a:gd name="connsiteX11" fmla="*/ 57901 w 562189"/>
              <a:gd name="connsiteY11" fmla="*/ 15539 h 135260"/>
              <a:gd name="connsiteX12" fmla="*/ 124045 w 562189"/>
              <a:gd name="connsiteY12" fmla="*/ 78103 h 135260"/>
              <a:gd name="connsiteX13" fmla="*/ 124045 w 562189"/>
              <a:gd name="connsiteY13" fmla="*/ 94723 h 135260"/>
              <a:gd name="connsiteX14" fmla="*/ 78913 w 562189"/>
              <a:gd name="connsiteY14" fmla="*/ 94723 h 135260"/>
              <a:gd name="connsiteX15" fmla="*/ 78913 w 562189"/>
              <a:gd name="connsiteY15" fmla="*/ 113032 h 135260"/>
              <a:gd name="connsiteX16" fmla="*/ 134450 w 562189"/>
              <a:gd name="connsiteY16" fmla="*/ 112560 h 135260"/>
              <a:gd name="connsiteX17" fmla="*/ 128639 w 562189"/>
              <a:gd name="connsiteY17" fmla="*/ 130801 h 135260"/>
              <a:gd name="connsiteX18" fmla="*/ 58712 w 562189"/>
              <a:gd name="connsiteY18" fmla="*/ 129349 h 135260"/>
              <a:gd name="connsiteX19" fmla="*/ 27971 w 562189"/>
              <a:gd name="connsiteY19" fmla="*/ 111006 h 135260"/>
              <a:gd name="connsiteX20" fmla="*/ 11215 w 562189"/>
              <a:gd name="connsiteY20" fmla="*/ 134315 h 135260"/>
              <a:gd name="connsiteX21" fmla="*/ 0 w 562189"/>
              <a:gd name="connsiteY21" fmla="*/ 118640 h 135260"/>
              <a:gd name="connsiteX22" fmla="*/ 21620 w 562189"/>
              <a:gd name="connsiteY22" fmla="*/ 69860 h 135260"/>
              <a:gd name="connsiteX23" fmla="*/ 39727 w 562189"/>
              <a:gd name="connsiteY23" fmla="*/ 72022 h 135260"/>
              <a:gd name="connsiteX24" fmla="*/ 35335 w 562189"/>
              <a:gd name="connsiteY24" fmla="*/ 91480 h 135260"/>
              <a:gd name="connsiteX25" fmla="*/ 59590 w 562189"/>
              <a:gd name="connsiteY25" fmla="*/ 111951 h 135260"/>
              <a:gd name="connsiteX26" fmla="*/ 59590 w 562189"/>
              <a:gd name="connsiteY26" fmla="*/ 63509 h 135260"/>
              <a:gd name="connsiteX27" fmla="*/ 3648 w 562189"/>
              <a:gd name="connsiteY27" fmla="*/ 63509 h 135260"/>
              <a:gd name="connsiteX28" fmla="*/ 3648 w 562189"/>
              <a:gd name="connsiteY28" fmla="*/ 46889 h 135260"/>
              <a:gd name="connsiteX29" fmla="*/ 131072 w 562189"/>
              <a:gd name="connsiteY29" fmla="*/ 46889 h 135260"/>
              <a:gd name="connsiteX30" fmla="*/ 131072 w 562189"/>
              <a:gd name="connsiteY30" fmla="*/ 63509 h 135260"/>
              <a:gd name="connsiteX31" fmla="*/ 78913 w 562189"/>
              <a:gd name="connsiteY31" fmla="*/ 63509 h 135260"/>
              <a:gd name="connsiteX32" fmla="*/ 78913 w 562189"/>
              <a:gd name="connsiteY32" fmla="*/ 78103 h 135260"/>
              <a:gd name="connsiteX33" fmla="*/ 158300 w 562189"/>
              <a:gd name="connsiteY33" fmla="*/ 39997 h 135260"/>
              <a:gd name="connsiteX34" fmla="*/ 198297 w 562189"/>
              <a:gd name="connsiteY34" fmla="*/ 39997 h 135260"/>
              <a:gd name="connsiteX35" fmla="*/ 198297 w 562189"/>
              <a:gd name="connsiteY35" fmla="*/ 811 h 135260"/>
              <a:gd name="connsiteX36" fmla="*/ 217484 w 562189"/>
              <a:gd name="connsiteY36" fmla="*/ 811 h 135260"/>
              <a:gd name="connsiteX37" fmla="*/ 217484 w 562189"/>
              <a:gd name="connsiteY37" fmla="*/ 12161 h 135260"/>
              <a:gd name="connsiteX38" fmla="*/ 274102 w 562189"/>
              <a:gd name="connsiteY38" fmla="*/ 12161 h 135260"/>
              <a:gd name="connsiteX39" fmla="*/ 274102 w 562189"/>
              <a:gd name="connsiteY39" fmla="*/ 29187 h 135260"/>
              <a:gd name="connsiteX40" fmla="*/ 217484 w 562189"/>
              <a:gd name="connsiteY40" fmla="*/ 29187 h 135260"/>
              <a:gd name="connsiteX41" fmla="*/ 217484 w 562189"/>
              <a:gd name="connsiteY41" fmla="*/ 39997 h 135260"/>
              <a:gd name="connsiteX42" fmla="*/ 263157 w 562189"/>
              <a:gd name="connsiteY42" fmla="*/ 39997 h 135260"/>
              <a:gd name="connsiteX43" fmla="*/ 263157 w 562189"/>
              <a:gd name="connsiteY43" fmla="*/ 91345 h 135260"/>
              <a:gd name="connsiteX44" fmla="*/ 158300 w 562189"/>
              <a:gd name="connsiteY44" fmla="*/ 91345 h 135260"/>
              <a:gd name="connsiteX45" fmla="*/ 243429 w 562189"/>
              <a:gd name="connsiteY45" fmla="*/ 56482 h 135260"/>
              <a:gd name="connsiteX46" fmla="*/ 178028 w 562189"/>
              <a:gd name="connsiteY46" fmla="*/ 56482 h 135260"/>
              <a:gd name="connsiteX47" fmla="*/ 178028 w 562189"/>
              <a:gd name="connsiteY47" fmla="*/ 74860 h 135260"/>
              <a:gd name="connsiteX48" fmla="*/ 243429 w 562189"/>
              <a:gd name="connsiteY48" fmla="*/ 74860 h 135260"/>
              <a:gd name="connsiteX49" fmla="*/ 260454 w 562189"/>
              <a:gd name="connsiteY49" fmla="*/ 94318 h 135260"/>
              <a:gd name="connsiteX50" fmla="*/ 276129 w 562189"/>
              <a:gd name="connsiteY50" fmla="*/ 126748 h 135260"/>
              <a:gd name="connsiteX51" fmla="*/ 259238 w 562189"/>
              <a:gd name="connsiteY51" fmla="*/ 133369 h 135260"/>
              <a:gd name="connsiteX52" fmla="*/ 244239 w 562189"/>
              <a:gd name="connsiteY52" fmla="*/ 101074 h 135260"/>
              <a:gd name="connsiteX53" fmla="*/ 158975 w 562189"/>
              <a:gd name="connsiteY53" fmla="*/ 95399 h 135260"/>
              <a:gd name="connsiteX54" fmla="*/ 175596 w 562189"/>
              <a:gd name="connsiteY54" fmla="*/ 102425 h 135260"/>
              <a:gd name="connsiteX55" fmla="*/ 158840 w 562189"/>
              <a:gd name="connsiteY55" fmla="*/ 135261 h 135260"/>
              <a:gd name="connsiteX56" fmla="*/ 143030 w 562189"/>
              <a:gd name="connsiteY56" fmla="*/ 126883 h 135260"/>
              <a:gd name="connsiteX57" fmla="*/ 158975 w 562189"/>
              <a:gd name="connsiteY57" fmla="*/ 95399 h 135260"/>
              <a:gd name="connsiteX58" fmla="*/ 229376 w 562189"/>
              <a:gd name="connsiteY58" fmla="*/ 96344 h 135260"/>
              <a:gd name="connsiteX59" fmla="*/ 241267 w 562189"/>
              <a:gd name="connsiteY59" fmla="*/ 124721 h 135260"/>
              <a:gd name="connsiteX60" fmla="*/ 223565 w 562189"/>
              <a:gd name="connsiteY60" fmla="*/ 130126 h 135260"/>
              <a:gd name="connsiteX61" fmla="*/ 212755 w 562189"/>
              <a:gd name="connsiteY61" fmla="*/ 101614 h 135260"/>
              <a:gd name="connsiteX62" fmla="*/ 197486 w 562189"/>
              <a:gd name="connsiteY62" fmla="*/ 97696 h 135260"/>
              <a:gd name="connsiteX63" fmla="*/ 207755 w 562189"/>
              <a:gd name="connsiteY63" fmla="*/ 126748 h 135260"/>
              <a:gd name="connsiteX64" fmla="*/ 190189 w 562189"/>
              <a:gd name="connsiteY64" fmla="*/ 131207 h 135260"/>
              <a:gd name="connsiteX65" fmla="*/ 180595 w 562189"/>
              <a:gd name="connsiteY65" fmla="*/ 102290 h 135260"/>
              <a:gd name="connsiteX66" fmla="*/ 343489 w 562189"/>
              <a:gd name="connsiteY66" fmla="*/ 72292 h 135260"/>
              <a:gd name="connsiteX67" fmla="*/ 360785 w 562189"/>
              <a:gd name="connsiteY67" fmla="*/ 72292 h 135260"/>
              <a:gd name="connsiteX68" fmla="*/ 360785 w 562189"/>
              <a:gd name="connsiteY68" fmla="*/ 81481 h 135260"/>
              <a:gd name="connsiteX69" fmla="*/ 404566 w 562189"/>
              <a:gd name="connsiteY69" fmla="*/ 81481 h 135260"/>
              <a:gd name="connsiteX70" fmla="*/ 404566 w 562189"/>
              <a:gd name="connsiteY70" fmla="*/ 109992 h 135260"/>
              <a:gd name="connsiteX71" fmla="*/ 399465 w 562189"/>
              <a:gd name="connsiteY71" fmla="*/ 122626 h 135260"/>
              <a:gd name="connsiteX72" fmla="*/ 384229 w 562189"/>
              <a:gd name="connsiteY72" fmla="*/ 126950 h 135260"/>
              <a:gd name="connsiteX73" fmla="*/ 369028 w 562189"/>
              <a:gd name="connsiteY73" fmla="*/ 126748 h 135260"/>
              <a:gd name="connsiteX74" fmla="*/ 366190 w 562189"/>
              <a:gd name="connsiteY74" fmla="*/ 110533 h 135260"/>
              <a:gd name="connsiteX75" fmla="*/ 379432 w 562189"/>
              <a:gd name="connsiteY75" fmla="*/ 111884 h 135260"/>
              <a:gd name="connsiteX76" fmla="*/ 387540 w 562189"/>
              <a:gd name="connsiteY76" fmla="*/ 103506 h 135260"/>
              <a:gd name="connsiteX77" fmla="*/ 387540 w 562189"/>
              <a:gd name="connsiteY77" fmla="*/ 95804 h 135260"/>
              <a:gd name="connsiteX78" fmla="*/ 360785 w 562189"/>
              <a:gd name="connsiteY78" fmla="*/ 95804 h 135260"/>
              <a:gd name="connsiteX79" fmla="*/ 360785 w 562189"/>
              <a:gd name="connsiteY79" fmla="*/ 134720 h 135260"/>
              <a:gd name="connsiteX80" fmla="*/ 343489 w 562189"/>
              <a:gd name="connsiteY80" fmla="*/ 134720 h 135260"/>
              <a:gd name="connsiteX81" fmla="*/ 343489 w 562189"/>
              <a:gd name="connsiteY81" fmla="*/ 95804 h 135260"/>
              <a:gd name="connsiteX82" fmla="*/ 319977 w 562189"/>
              <a:gd name="connsiteY82" fmla="*/ 95804 h 135260"/>
              <a:gd name="connsiteX83" fmla="*/ 319977 w 562189"/>
              <a:gd name="connsiteY83" fmla="*/ 126748 h 135260"/>
              <a:gd name="connsiteX84" fmla="*/ 302951 w 562189"/>
              <a:gd name="connsiteY84" fmla="*/ 126748 h 135260"/>
              <a:gd name="connsiteX85" fmla="*/ 302951 w 562189"/>
              <a:gd name="connsiteY85" fmla="*/ 87696 h 135260"/>
              <a:gd name="connsiteX86" fmla="*/ 292682 w 562189"/>
              <a:gd name="connsiteY86" fmla="*/ 79724 h 135260"/>
              <a:gd name="connsiteX87" fmla="*/ 306600 w 562189"/>
              <a:gd name="connsiteY87" fmla="*/ 65130 h 135260"/>
              <a:gd name="connsiteX88" fmla="*/ 287817 w 562189"/>
              <a:gd name="connsiteY88" fmla="*/ 65130 h 135260"/>
              <a:gd name="connsiteX89" fmla="*/ 287817 w 562189"/>
              <a:gd name="connsiteY89" fmla="*/ 52158 h 135260"/>
              <a:gd name="connsiteX90" fmla="*/ 312816 w 562189"/>
              <a:gd name="connsiteY90" fmla="*/ 52158 h 135260"/>
              <a:gd name="connsiteX91" fmla="*/ 314842 w 562189"/>
              <a:gd name="connsiteY91" fmla="*/ 44591 h 135260"/>
              <a:gd name="connsiteX92" fmla="*/ 295249 w 562189"/>
              <a:gd name="connsiteY92" fmla="*/ 44591 h 135260"/>
              <a:gd name="connsiteX93" fmla="*/ 295249 w 562189"/>
              <a:gd name="connsiteY93" fmla="*/ 32160 h 135260"/>
              <a:gd name="connsiteX94" fmla="*/ 316396 w 562189"/>
              <a:gd name="connsiteY94" fmla="*/ 32160 h 135260"/>
              <a:gd name="connsiteX95" fmla="*/ 316599 w 562189"/>
              <a:gd name="connsiteY95" fmla="*/ 24728 h 135260"/>
              <a:gd name="connsiteX96" fmla="*/ 292276 w 562189"/>
              <a:gd name="connsiteY96" fmla="*/ 24728 h 135260"/>
              <a:gd name="connsiteX97" fmla="*/ 292276 w 562189"/>
              <a:gd name="connsiteY97" fmla="*/ 11756 h 135260"/>
              <a:gd name="connsiteX98" fmla="*/ 316599 w 562189"/>
              <a:gd name="connsiteY98" fmla="*/ 11756 h 135260"/>
              <a:gd name="connsiteX99" fmla="*/ 316599 w 562189"/>
              <a:gd name="connsiteY99" fmla="*/ 946 h 135260"/>
              <a:gd name="connsiteX100" fmla="*/ 333625 w 562189"/>
              <a:gd name="connsiteY100" fmla="*/ 946 h 135260"/>
              <a:gd name="connsiteX101" fmla="*/ 333625 w 562189"/>
              <a:gd name="connsiteY101" fmla="*/ 11756 h 135260"/>
              <a:gd name="connsiteX102" fmla="*/ 356056 w 562189"/>
              <a:gd name="connsiteY102" fmla="*/ 11756 h 135260"/>
              <a:gd name="connsiteX103" fmla="*/ 356056 w 562189"/>
              <a:gd name="connsiteY103" fmla="*/ 24728 h 135260"/>
              <a:gd name="connsiteX104" fmla="*/ 333625 w 562189"/>
              <a:gd name="connsiteY104" fmla="*/ 24728 h 135260"/>
              <a:gd name="connsiteX105" fmla="*/ 333490 w 562189"/>
              <a:gd name="connsiteY105" fmla="*/ 32160 h 135260"/>
              <a:gd name="connsiteX106" fmla="*/ 352137 w 562189"/>
              <a:gd name="connsiteY106" fmla="*/ 32160 h 135260"/>
              <a:gd name="connsiteX107" fmla="*/ 352137 w 562189"/>
              <a:gd name="connsiteY107" fmla="*/ 44591 h 135260"/>
              <a:gd name="connsiteX108" fmla="*/ 332409 w 562189"/>
              <a:gd name="connsiteY108" fmla="*/ 44591 h 135260"/>
              <a:gd name="connsiteX109" fmla="*/ 330990 w 562189"/>
              <a:gd name="connsiteY109" fmla="*/ 52158 h 135260"/>
              <a:gd name="connsiteX110" fmla="*/ 357137 w 562189"/>
              <a:gd name="connsiteY110" fmla="*/ 52158 h 135260"/>
              <a:gd name="connsiteX111" fmla="*/ 357137 w 562189"/>
              <a:gd name="connsiteY111" fmla="*/ 65130 h 135260"/>
              <a:gd name="connsiteX112" fmla="*/ 327004 w 562189"/>
              <a:gd name="connsiteY112" fmla="*/ 65130 h 135260"/>
              <a:gd name="connsiteX113" fmla="*/ 317545 w 562189"/>
              <a:gd name="connsiteY113" fmla="*/ 81481 h 135260"/>
              <a:gd name="connsiteX114" fmla="*/ 343489 w 562189"/>
              <a:gd name="connsiteY114" fmla="*/ 81481 h 135260"/>
              <a:gd name="connsiteX115" fmla="*/ 402133 w 562189"/>
              <a:gd name="connsiteY115" fmla="*/ 34592 h 135260"/>
              <a:gd name="connsiteX116" fmla="*/ 416187 w 562189"/>
              <a:gd name="connsiteY116" fmla="*/ 55266 h 135260"/>
              <a:gd name="connsiteX117" fmla="*/ 410511 w 562189"/>
              <a:gd name="connsiteY117" fmla="*/ 66820 h 135260"/>
              <a:gd name="connsiteX118" fmla="*/ 382811 w 562189"/>
              <a:gd name="connsiteY118" fmla="*/ 70400 h 135260"/>
              <a:gd name="connsiteX119" fmla="*/ 379973 w 562189"/>
              <a:gd name="connsiteY119" fmla="*/ 53915 h 135260"/>
              <a:gd name="connsiteX120" fmla="*/ 391459 w 562189"/>
              <a:gd name="connsiteY120" fmla="*/ 55131 h 135260"/>
              <a:gd name="connsiteX121" fmla="*/ 397809 w 562189"/>
              <a:gd name="connsiteY121" fmla="*/ 50672 h 135260"/>
              <a:gd name="connsiteX122" fmla="*/ 382540 w 562189"/>
              <a:gd name="connsiteY122" fmla="*/ 37700 h 135260"/>
              <a:gd name="connsiteX123" fmla="*/ 393891 w 562189"/>
              <a:gd name="connsiteY123" fmla="*/ 20134 h 135260"/>
              <a:gd name="connsiteX124" fmla="*/ 378622 w 562189"/>
              <a:gd name="connsiteY124" fmla="*/ 20134 h 135260"/>
              <a:gd name="connsiteX125" fmla="*/ 378622 w 562189"/>
              <a:gd name="connsiteY125" fmla="*/ 75400 h 135260"/>
              <a:gd name="connsiteX126" fmla="*/ 361596 w 562189"/>
              <a:gd name="connsiteY126" fmla="*/ 75400 h 135260"/>
              <a:gd name="connsiteX127" fmla="*/ 361596 w 562189"/>
              <a:gd name="connsiteY127" fmla="*/ 6891 h 135260"/>
              <a:gd name="connsiteX128" fmla="*/ 412673 w 562189"/>
              <a:gd name="connsiteY128" fmla="*/ 6891 h 135260"/>
              <a:gd name="connsiteX129" fmla="*/ 412673 w 562189"/>
              <a:gd name="connsiteY129" fmla="*/ 19053 h 135260"/>
              <a:gd name="connsiteX130" fmla="*/ 476655 w 562189"/>
              <a:gd name="connsiteY130" fmla="*/ 57023 h 135260"/>
              <a:gd name="connsiteX131" fmla="*/ 503275 w 562189"/>
              <a:gd name="connsiteY131" fmla="*/ 57023 h 135260"/>
              <a:gd name="connsiteX132" fmla="*/ 504221 w 562189"/>
              <a:gd name="connsiteY132" fmla="*/ 36484 h 135260"/>
              <a:gd name="connsiteX133" fmla="*/ 481520 w 562189"/>
              <a:gd name="connsiteY133" fmla="*/ 36484 h 135260"/>
              <a:gd name="connsiteX134" fmla="*/ 481520 w 562189"/>
              <a:gd name="connsiteY134" fmla="*/ 19999 h 135260"/>
              <a:gd name="connsiteX135" fmla="*/ 504626 w 562189"/>
              <a:gd name="connsiteY135" fmla="*/ 19999 h 135260"/>
              <a:gd name="connsiteX136" fmla="*/ 504761 w 562189"/>
              <a:gd name="connsiteY136" fmla="*/ 1351 h 135260"/>
              <a:gd name="connsiteX137" fmla="*/ 522868 w 562189"/>
              <a:gd name="connsiteY137" fmla="*/ 1351 h 135260"/>
              <a:gd name="connsiteX138" fmla="*/ 522598 w 562189"/>
              <a:gd name="connsiteY138" fmla="*/ 19999 h 135260"/>
              <a:gd name="connsiteX139" fmla="*/ 555839 w 562189"/>
              <a:gd name="connsiteY139" fmla="*/ 19999 h 135260"/>
              <a:gd name="connsiteX140" fmla="*/ 555839 w 562189"/>
              <a:gd name="connsiteY140" fmla="*/ 36484 h 135260"/>
              <a:gd name="connsiteX141" fmla="*/ 522328 w 562189"/>
              <a:gd name="connsiteY141" fmla="*/ 36484 h 135260"/>
              <a:gd name="connsiteX142" fmla="*/ 521922 w 562189"/>
              <a:gd name="connsiteY142" fmla="*/ 57023 h 135260"/>
              <a:gd name="connsiteX143" fmla="*/ 560703 w 562189"/>
              <a:gd name="connsiteY143" fmla="*/ 57023 h 135260"/>
              <a:gd name="connsiteX144" fmla="*/ 560703 w 562189"/>
              <a:gd name="connsiteY144" fmla="*/ 73643 h 135260"/>
              <a:gd name="connsiteX145" fmla="*/ 526246 w 562189"/>
              <a:gd name="connsiteY145" fmla="*/ 73643 h 135260"/>
              <a:gd name="connsiteX146" fmla="*/ 562190 w 562189"/>
              <a:gd name="connsiteY146" fmla="*/ 116208 h 135260"/>
              <a:gd name="connsiteX147" fmla="*/ 550839 w 562189"/>
              <a:gd name="connsiteY147" fmla="*/ 134044 h 135260"/>
              <a:gd name="connsiteX148" fmla="*/ 514761 w 562189"/>
              <a:gd name="connsiteY148" fmla="*/ 88372 h 135260"/>
              <a:gd name="connsiteX149" fmla="*/ 478006 w 562189"/>
              <a:gd name="connsiteY149" fmla="*/ 135126 h 135260"/>
              <a:gd name="connsiteX150" fmla="*/ 465440 w 562189"/>
              <a:gd name="connsiteY150" fmla="*/ 119181 h 135260"/>
              <a:gd name="connsiteX151" fmla="*/ 500978 w 562189"/>
              <a:gd name="connsiteY151" fmla="*/ 73643 h 135260"/>
              <a:gd name="connsiteX152" fmla="*/ 476655 w 562189"/>
              <a:gd name="connsiteY152" fmla="*/ 73643 h 135260"/>
              <a:gd name="connsiteX153" fmla="*/ 429091 w 562189"/>
              <a:gd name="connsiteY153" fmla="*/ 23782 h 135260"/>
              <a:gd name="connsiteX154" fmla="*/ 443549 w 562189"/>
              <a:gd name="connsiteY154" fmla="*/ 23782 h 135260"/>
              <a:gd name="connsiteX155" fmla="*/ 443549 w 562189"/>
              <a:gd name="connsiteY155" fmla="*/ 1351 h 135260"/>
              <a:gd name="connsiteX156" fmla="*/ 461656 w 562189"/>
              <a:gd name="connsiteY156" fmla="*/ 1351 h 135260"/>
              <a:gd name="connsiteX157" fmla="*/ 461656 w 562189"/>
              <a:gd name="connsiteY157" fmla="*/ 23782 h 135260"/>
              <a:gd name="connsiteX158" fmla="*/ 473547 w 562189"/>
              <a:gd name="connsiteY158" fmla="*/ 23782 h 135260"/>
              <a:gd name="connsiteX159" fmla="*/ 473547 w 562189"/>
              <a:gd name="connsiteY159" fmla="*/ 41078 h 135260"/>
              <a:gd name="connsiteX160" fmla="*/ 461656 w 562189"/>
              <a:gd name="connsiteY160" fmla="*/ 41078 h 135260"/>
              <a:gd name="connsiteX161" fmla="*/ 461656 w 562189"/>
              <a:gd name="connsiteY161" fmla="*/ 62428 h 135260"/>
              <a:gd name="connsiteX162" fmla="*/ 472601 w 562189"/>
              <a:gd name="connsiteY162" fmla="*/ 59861 h 135260"/>
              <a:gd name="connsiteX163" fmla="*/ 472061 w 562189"/>
              <a:gd name="connsiteY163" fmla="*/ 78238 h 135260"/>
              <a:gd name="connsiteX164" fmla="*/ 461656 w 562189"/>
              <a:gd name="connsiteY164" fmla="*/ 80535 h 135260"/>
              <a:gd name="connsiteX165" fmla="*/ 461656 w 562189"/>
              <a:gd name="connsiteY165" fmla="*/ 117559 h 135260"/>
              <a:gd name="connsiteX166" fmla="*/ 448279 w 562189"/>
              <a:gd name="connsiteY166" fmla="*/ 132693 h 135260"/>
              <a:gd name="connsiteX167" fmla="*/ 431118 w 562189"/>
              <a:gd name="connsiteY167" fmla="*/ 133504 h 135260"/>
              <a:gd name="connsiteX168" fmla="*/ 428010 w 562189"/>
              <a:gd name="connsiteY168" fmla="*/ 115397 h 135260"/>
              <a:gd name="connsiteX169" fmla="*/ 438550 w 562189"/>
              <a:gd name="connsiteY169" fmla="*/ 116073 h 135260"/>
              <a:gd name="connsiteX170" fmla="*/ 443549 w 562189"/>
              <a:gd name="connsiteY170" fmla="*/ 109722 h 135260"/>
              <a:gd name="connsiteX171" fmla="*/ 443549 w 562189"/>
              <a:gd name="connsiteY171" fmla="*/ 84724 h 135260"/>
              <a:gd name="connsiteX172" fmla="*/ 429091 w 562189"/>
              <a:gd name="connsiteY172" fmla="*/ 88237 h 135260"/>
              <a:gd name="connsiteX173" fmla="*/ 427875 w 562189"/>
              <a:gd name="connsiteY173" fmla="*/ 68779 h 135260"/>
              <a:gd name="connsiteX174" fmla="*/ 443549 w 562189"/>
              <a:gd name="connsiteY174" fmla="*/ 66076 h 135260"/>
              <a:gd name="connsiteX175" fmla="*/ 443549 w 562189"/>
              <a:gd name="connsiteY175" fmla="*/ 41078 h 135260"/>
              <a:gd name="connsiteX176" fmla="*/ 429091 w 562189"/>
              <a:gd name="connsiteY176" fmla="*/ 41078 h 13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562189" h="135260">
                <a:moveTo>
                  <a:pt x="53780" y="4865"/>
                </a:moveTo>
                <a:lnTo>
                  <a:pt x="74454" y="0"/>
                </a:lnTo>
                <a:cubicBezTo>
                  <a:pt x="76301" y="4684"/>
                  <a:pt x="78238" y="9864"/>
                  <a:pt x="80265" y="15539"/>
                </a:cubicBezTo>
                <a:lnTo>
                  <a:pt x="129045" y="15539"/>
                </a:lnTo>
                <a:lnTo>
                  <a:pt x="129045" y="42159"/>
                </a:lnTo>
                <a:lnTo>
                  <a:pt x="110398" y="42159"/>
                </a:lnTo>
                <a:lnTo>
                  <a:pt x="110398" y="32025"/>
                </a:lnTo>
                <a:lnTo>
                  <a:pt x="24458" y="32025"/>
                </a:lnTo>
                <a:lnTo>
                  <a:pt x="24458" y="42159"/>
                </a:lnTo>
                <a:lnTo>
                  <a:pt x="5810" y="42159"/>
                </a:lnTo>
                <a:lnTo>
                  <a:pt x="5810" y="15539"/>
                </a:lnTo>
                <a:lnTo>
                  <a:pt x="57901" y="15539"/>
                </a:lnTo>
                <a:close/>
                <a:moveTo>
                  <a:pt x="124045" y="78103"/>
                </a:moveTo>
                <a:lnTo>
                  <a:pt x="124045" y="94723"/>
                </a:lnTo>
                <a:lnTo>
                  <a:pt x="78913" y="94723"/>
                </a:lnTo>
                <a:lnTo>
                  <a:pt x="78913" y="113032"/>
                </a:lnTo>
                <a:cubicBezTo>
                  <a:pt x="93642" y="113348"/>
                  <a:pt x="112154" y="113190"/>
                  <a:pt x="134450" y="112560"/>
                </a:cubicBezTo>
                <a:cubicBezTo>
                  <a:pt x="131927" y="120037"/>
                  <a:pt x="129991" y="126117"/>
                  <a:pt x="128639" y="130801"/>
                </a:cubicBezTo>
                <a:cubicBezTo>
                  <a:pt x="96570" y="130801"/>
                  <a:pt x="73260" y="130317"/>
                  <a:pt x="58712" y="129349"/>
                </a:cubicBezTo>
                <a:cubicBezTo>
                  <a:pt x="44163" y="128381"/>
                  <a:pt x="33917" y="122266"/>
                  <a:pt x="27971" y="111006"/>
                </a:cubicBezTo>
                <a:cubicBezTo>
                  <a:pt x="23377" y="120284"/>
                  <a:pt x="17791" y="128054"/>
                  <a:pt x="11215" y="134315"/>
                </a:cubicBezTo>
                <a:cubicBezTo>
                  <a:pt x="7162" y="128279"/>
                  <a:pt x="3423" y="123054"/>
                  <a:pt x="0" y="118640"/>
                </a:cubicBezTo>
                <a:cubicBezTo>
                  <a:pt x="11260" y="107200"/>
                  <a:pt x="18467" y="90939"/>
                  <a:pt x="21620" y="69860"/>
                </a:cubicBezTo>
                <a:lnTo>
                  <a:pt x="39727" y="72022"/>
                </a:lnTo>
                <a:cubicBezTo>
                  <a:pt x="38556" y="78958"/>
                  <a:pt x="37092" y="85444"/>
                  <a:pt x="35335" y="91480"/>
                </a:cubicBezTo>
                <a:cubicBezTo>
                  <a:pt x="39930" y="103326"/>
                  <a:pt x="48014" y="110150"/>
                  <a:pt x="59590" y="111951"/>
                </a:cubicBezTo>
                <a:lnTo>
                  <a:pt x="59590" y="63509"/>
                </a:lnTo>
                <a:lnTo>
                  <a:pt x="3648" y="63509"/>
                </a:lnTo>
                <a:lnTo>
                  <a:pt x="3648" y="46889"/>
                </a:lnTo>
                <a:lnTo>
                  <a:pt x="131072" y="46889"/>
                </a:lnTo>
                <a:lnTo>
                  <a:pt x="131072" y="63509"/>
                </a:lnTo>
                <a:lnTo>
                  <a:pt x="78913" y="63509"/>
                </a:lnTo>
                <a:lnTo>
                  <a:pt x="78913" y="78103"/>
                </a:lnTo>
                <a:close/>
                <a:moveTo>
                  <a:pt x="158300" y="39997"/>
                </a:moveTo>
                <a:lnTo>
                  <a:pt x="198297" y="39997"/>
                </a:lnTo>
                <a:lnTo>
                  <a:pt x="198297" y="811"/>
                </a:lnTo>
                <a:lnTo>
                  <a:pt x="217484" y="811"/>
                </a:lnTo>
                <a:lnTo>
                  <a:pt x="217484" y="12161"/>
                </a:lnTo>
                <a:lnTo>
                  <a:pt x="274102" y="12161"/>
                </a:lnTo>
                <a:lnTo>
                  <a:pt x="274102" y="29187"/>
                </a:lnTo>
                <a:lnTo>
                  <a:pt x="217484" y="29187"/>
                </a:lnTo>
                <a:lnTo>
                  <a:pt x="217484" y="39997"/>
                </a:lnTo>
                <a:lnTo>
                  <a:pt x="263157" y="39997"/>
                </a:lnTo>
                <a:lnTo>
                  <a:pt x="263157" y="91345"/>
                </a:lnTo>
                <a:lnTo>
                  <a:pt x="158300" y="91345"/>
                </a:lnTo>
                <a:close/>
                <a:moveTo>
                  <a:pt x="243429" y="56482"/>
                </a:moveTo>
                <a:lnTo>
                  <a:pt x="178028" y="56482"/>
                </a:lnTo>
                <a:lnTo>
                  <a:pt x="178028" y="74860"/>
                </a:lnTo>
                <a:lnTo>
                  <a:pt x="243429" y="74860"/>
                </a:lnTo>
                <a:close/>
                <a:moveTo>
                  <a:pt x="260454" y="94318"/>
                </a:moveTo>
                <a:cubicBezTo>
                  <a:pt x="266129" y="105038"/>
                  <a:pt x="271354" y="115848"/>
                  <a:pt x="276129" y="126748"/>
                </a:cubicBezTo>
                <a:lnTo>
                  <a:pt x="259238" y="133369"/>
                </a:lnTo>
                <a:cubicBezTo>
                  <a:pt x="253833" y="121118"/>
                  <a:pt x="248833" y="110352"/>
                  <a:pt x="244239" y="101074"/>
                </a:cubicBezTo>
                <a:close/>
                <a:moveTo>
                  <a:pt x="158975" y="95399"/>
                </a:moveTo>
                <a:lnTo>
                  <a:pt x="175596" y="102425"/>
                </a:lnTo>
                <a:cubicBezTo>
                  <a:pt x="171272" y="111884"/>
                  <a:pt x="165686" y="122829"/>
                  <a:pt x="158840" y="135261"/>
                </a:cubicBezTo>
                <a:lnTo>
                  <a:pt x="143030" y="126883"/>
                </a:lnTo>
                <a:cubicBezTo>
                  <a:pt x="149246" y="115893"/>
                  <a:pt x="154561" y="105398"/>
                  <a:pt x="158975" y="95399"/>
                </a:cubicBezTo>
                <a:close/>
                <a:moveTo>
                  <a:pt x="229376" y="96344"/>
                </a:moveTo>
                <a:cubicBezTo>
                  <a:pt x="233339" y="105082"/>
                  <a:pt x="237303" y="114541"/>
                  <a:pt x="241267" y="124721"/>
                </a:cubicBezTo>
                <a:lnTo>
                  <a:pt x="223565" y="130126"/>
                </a:lnTo>
                <a:cubicBezTo>
                  <a:pt x="220232" y="120307"/>
                  <a:pt x="216629" y="110803"/>
                  <a:pt x="212755" y="101614"/>
                </a:cubicBezTo>
                <a:close/>
                <a:moveTo>
                  <a:pt x="197486" y="97696"/>
                </a:moveTo>
                <a:cubicBezTo>
                  <a:pt x="201720" y="108866"/>
                  <a:pt x="205143" y="118550"/>
                  <a:pt x="207755" y="126748"/>
                </a:cubicBezTo>
                <a:lnTo>
                  <a:pt x="190189" y="131207"/>
                </a:lnTo>
                <a:cubicBezTo>
                  <a:pt x="186496" y="119226"/>
                  <a:pt x="183298" y="109587"/>
                  <a:pt x="180595" y="102290"/>
                </a:cubicBezTo>
                <a:close/>
                <a:moveTo>
                  <a:pt x="343489" y="72292"/>
                </a:moveTo>
                <a:lnTo>
                  <a:pt x="360785" y="72292"/>
                </a:lnTo>
                <a:lnTo>
                  <a:pt x="360785" y="81481"/>
                </a:lnTo>
                <a:lnTo>
                  <a:pt x="404566" y="81481"/>
                </a:lnTo>
                <a:lnTo>
                  <a:pt x="404566" y="109992"/>
                </a:lnTo>
                <a:cubicBezTo>
                  <a:pt x="404565" y="115532"/>
                  <a:pt x="402865" y="119744"/>
                  <a:pt x="399465" y="122626"/>
                </a:cubicBezTo>
                <a:cubicBezTo>
                  <a:pt x="396064" y="125509"/>
                  <a:pt x="390986" y="126950"/>
                  <a:pt x="384229" y="126950"/>
                </a:cubicBezTo>
                <a:cubicBezTo>
                  <a:pt x="377473" y="126950"/>
                  <a:pt x="372406" y="126883"/>
                  <a:pt x="369028" y="126748"/>
                </a:cubicBezTo>
                <a:cubicBezTo>
                  <a:pt x="368307" y="120712"/>
                  <a:pt x="367361" y="115307"/>
                  <a:pt x="366190" y="110533"/>
                </a:cubicBezTo>
                <a:cubicBezTo>
                  <a:pt x="371415" y="111433"/>
                  <a:pt x="375829" y="111884"/>
                  <a:pt x="379432" y="111884"/>
                </a:cubicBezTo>
                <a:cubicBezTo>
                  <a:pt x="384837" y="111884"/>
                  <a:pt x="387540" y="109091"/>
                  <a:pt x="387540" y="103506"/>
                </a:cubicBezTo>
                <a:lnTo>
                  <a:pt x="387540" y="95804"/>
                </a:lnTo>
                <a:lnTo>
                  <a:pt x="360785" y="95804"/>
                </a:lnTo>
                <a:lnTo>
                  <a:pt x="360785" y="134720"/>
                </a:lnTo>
                <a:lnTo>
                  <a:pt x="343489" y="134720"/>
                </a:lnTo>
                <a:lnTo>
                  <a:pt x="343489" y="95804"/>
                </a:lnTo>
                <a:lnTo>
                  <a:pt x="319977" y="95804"/>
                </a:lnTo>
                <a:lnTo>
                  <a:pt x="319977" y="126748"/>
                </a:lnTo>
                <a:lnTo>
                  <a:pt x="302951" y="126748"/>
                </a:lnTo>
                <a:lnTo>
                  <a:pt x="302951" y="87696"/>
                </a:lnTo>
                <a:cubicBezTo>
                  <a:pt x="299528" y="84769"/>
                  <a:pt x="296105" y="82111"/>
                  <a:pt x="292682" y="79724"/>
                </a:cubicBezTo>
                <a:cubicBezTo>
                  <a:pt x="298312" y="75625"/>
                  <a:pt x="302951" y="70761"/>
                  <a:pt x="306600" y="65130"/>
                </a:cubicBezTo>
                <a:lnTo>
                  <a:pt x="287817" y="65130"/>
                </a:lnTo>
                <a:lnTo>
                  <a:pt x="287817" y="52158"/>
                </a:lnTo>
                <a:lnTo>
                  <a:pt x="312816" y="52158"/>
                </a:lnTo>
                <a:cubicBezTo>
                  <a:pt x="313626" y="49726"/>
                  <a:pt x="314302" y="47204"/>
                  <a:pt x="314842" y="44591"/>
                </a:cubicBezTo>
                <a:lnTo>
                  <a:pt x="295249" y="44591"/>
                </a:lnTo>
                <a:lnTo>
                  <a:pt x="295249" y="32160"/>
                </a:lnTo>
                <a:lnTo>
                  <a:pt x="316396" y="32160"/>
                </a:lnTo>
                <a:cubicBezTo>
                  <a:pt x="316531" y="30358"/>
                  <a:pt x="316599" y="27881"/>
                  <a:pt x="316599" y="24728"/>
                </a:cubicBezTo>
                <a:lnTo>
                  <a:pt x="292276" y="24728"/>
                </a:lnTo>
                <a:lnTo>
                  <a:pt x="292276" y="11756"/>
                </a:lnTo>
                <a:lnTo>
                  <a:pt x="316599" y="11756"/>
                </a:lnTo>
                <a:lnTo>
                  <a:pt x="316599" y="946"/>
                </a:lnTo>
                <a:lnTo>
                  <a:pt x="333625" y="946"/>
                </a:lnTo>
                <a:lnTo>
                  <a:pt x="333625" y="11756"/>
                </a:lnTo>
                <a:lnTo>
                  <a:pt x="356056" y="11756"/>
                </a:lnTo>
                <a:lnTo>
                  <a:pt x="356056" y="24728"/>
                </a:lnTo>
                <a:lnTo>
                  <a:pt x="333625" y="24728"/>
                </a:lnTo>
                <a:cubicBezTo>
                  <a:pt x="333625" y="26079"/>
                  <a:pt x="333580" y="28557"/>
                  <a:pt x="333490" y="32160"/>
                </a:cubicBezTo>
                <a:lnTo>
                  <a:pt x="352137" y="32160"/>
                </a:lnTo>
                <a:lnTo>
                  <a:pt x="352137" y="44591"/>
                </a:lnTo>
                <a:lnTo>
                  <a:pt x="332409" y="44591"/>
                </a:lnTo>
                <a:cubicBezTo>
                  <a:pt x="332048" y="47204"/>
                  <a:pt x="331575" y="49726"/>
                  <a:pt x="330990" y="52158"/>
                </a:cubicBezTo>
                <a:lnTo>
                  <a:pt x="357137" y="52158"/>
                </a:lnTo>
                <a:lnTo>
                  <a:pt x="357137" y="65130"/>
                </a:lnTo>
                <a:lnTo>
                  <a:pt x="327004" y="65130"/>
                </a:lnTo>
                <a:cubicBezTo>
                  <a:pt x="324526" y="71166"/>
                  <a:pt x="321373" y="76616"/>
                  <a:pt x="317545" y="81481"/>
                </a:cubicBezTo>
                <a:lnTo>
                  <a:pt x="343489" y="81481"/>
                </a:lnTo>
                <a:close/>
                <a:moveTo>
                  <a:pt x="402133" y="34592"/>
                </a:moveTo>
                <a:cubicBezTo>
                  <a:pt x="411502" y="39997"/>
                  <a:pt x="416187" y="46889"/>
                  <a:pt x="416187" y="55266"/>
                </a:cubicBezTo>
                <a:cubicBezTo>
                  <a:pt x="416187" y="59815"/>
                  <a:pt x="414295" y="63667"/>
                  <a:pt x="410511" y="66820"/>
                </a:cubicBezTo>
                <a:cubicBezTo>
                  <a:pt x="406728" y="69973"/>
                  <a:pt x="397494" y="71166"/>
                  <a:pt x="382811" y="70400"/>
                </a:cubicBezTo>
                <a:cubicBezTo>
                  <a:pt x="381909" y="63284"/>
                  <a:pt x="380964" y="57789"/>
                  <a:pt x="379973" y="53915"/>
                </a:cubicBezTo>
                <a:cubicBezTo>
                  <a:pt x="384747" y="54726"/>
                  <a:pt x="388576" y="55131"/>
                  <a:pt x="391459" y="55131"/>
                </a:cubicBezTo>
                <a:cubicBezTo>
                  <a:pt x="395692" y="55131"/>
                  <a:pt x="397809" y="53645"/>
                  <a:pt x="397809" y="50672"/>
                </a:cubicBezTo>
                <a:cubicBezTo>
                  <a:pt x="396638" y="45357"/>
                  <a:pt x="391549" y="41033"/>
                  <a:pt x="382540" y="37700"/>
                </a:cubicBezTo>
                <a:cubicBezTo>
                  <a:pt x="387314" y="30584"/>
                  <a:pt x="391098" y="24728"/>
                  <a:pt x="393891" y="20134"/>
                </a:cubicBezTo>
                <a:lnTo>
                  <a:pt x="378622" y="20134"/>
                </a:lnTo>
                <a:lnTo>
                  <a:pt x="378622" y="75400"/>
                </a:lnTo>
                <a:lnTo>
                  <a:pt x="361596" y="75400"/>
                </a:lnTo>
                <a:lnTo>
                  <a:pt x="361596" y="6891"/>
                </a:lnTo>
                <a:lnTo>
                  <a:pt x="412673" y="6891"/>
                </a:lnTo>
                <a:lnTo>
                  <a:pt x="412673" y="19053"/>
                </a:lnTo>
                <a:close/>
                <a:moveTo>
                  <a:pt x="476655" y="57023"/>
                </a:moveTo>
                <a:lnTo>
                  <a:pt x="503275" y="57023"/>
                </a:lnTo>
                <a:cubicBezTo>
                  <a:pt x="503725" y="50537"/>
                  <a:pt x="504041" y="43691"/>
                  <a:pt x="504221" y="36484"/>
                </a:cubicBezTo>
                <a:lnTo>
                  <a:pt x="481520" y="36484"/>
                </a:lnTo>
                <a:lnTo>
                  <a:pt x="481520" y="19999"/>
                </a:lnTo>
                <a:lnTo>
                  <a:pt x="504626" y="19999"/>
                </a:lnTo>
                <a:cubicBezTo>
                  <a:pt x="504716" y="13963"/>
                  <a:pt x="504761" y="7747"/>
                  <a:pt x="504761" y="1351"/>
                </a:cubicBezTo>
                <a:lnTo>
                  <a:pt x="522868" y="1351"/>
                </a:lnTo>
                <a:cubicBezTo>
                  <a:pt x="522778" y="7927"/>
                  <a:pt x="522688" y="14143"/>
                  <a:pt x="522598" y="19999"/>
                </a:cubicBezTo>
                <a:lnTo>
                  <a:pt x="555839" y="19999"/>
                </a:lnTo>
                <a:lnTo>
                  <a:pt x="555839" y="36484"/>
                </a:lnTo>
                <a:lnTo>
                  <a:pt x="522328" y="36484"/>
                </a:lnTo>
                <a:cubicBezTo>
                  <a:pt x="522237" y="43961"/>
                  <a:pt x="522102" y="50807"/>
                  <a:pt x="521922" y="57023"/>
                </a:cubicBezTo>
                <a:lnTo>
                  <a:pt x="560703" y="57023"/>
                </a:lnTo>
                <a:lnTo>
                  <a:pt x="560703" y="73643"/>
                </a:lnTo>
                <a:lnTo>
                  <a:pt x="526246" y="73643"/>
                </a:lnTo>
                <a:cubicBezTo>
                  <a:pt x="532642" y="92651"/>
                  <a:pt x="544623" y="106839"/>
                  <a:pt x="562190" y="116208"/>
                </a:cubicBezTo>
                <a:cubicBezTo>
                  <a:pt x="561469" y="117289"/>
                  <a:pt x="557685" y="123234"/>
                  <a:pt x="550839" y="134044"/>
                </a:cubicBezTo>
                <a:cubicBezTo>
                  <a:pt x="533633" y="122424"/>
                  <a:pt x="521607" y="107200"/>
                  <a:pt x="514761" y="88372"/>
                </a:cubicBezTo>
                <a:cubicBezTo>
                  <a:pt x="509265" y="106749"/>
                  <a:pt x="497014" y="122334"/>
                  <a:pt x="478006" y="135126"/>
                </a:cubicBezTo>
                <a:cubicBezTo>
                  <a:pt x="475484" y="131522"/>
                  <a:pt x="471295" y="126207"/>
                  <a:pt x="465440" y="119181"/>
                </a:cubicBezTo>
                <a:cubicBezTo>
                  <a:pt x="484357" y="108010"/>
                  <a:pt x="496203" y="92831"/>
                  <a:pt x="500978" y="73643"/>
                </a:cubicBezTo>
                <a:lnTo>
                  <a:pt x="476655" y="73643"/>
                </a:lnTo>
                <a:close/>
                <a:moveTo>
                  <a:pt x="429091" y="23782"/>
                </a:moveTo>
                <a:lnTo>
                  <a:pt x="443549" y="23782"/>
                </a:lnTo>
                <a:lnTo>
                  <a:pt x="443549" y="1351"/>
                </a:lnTo>
                <a:lnTo>
                  <a:pt x="461656" y="1351"/>
                </a:lnTo>
                <a:lnTo>
                  <a:pt x="461656" y="23782"/>
                </a:lnTo>
                <a:lnTo>
                  <a:pt x="473547" y="23782"/>
                </a:lnTo>
                <a:lnTo>
                  <a:pt x="473547" y="41078"/>
                </a:lnTo>
                <a:lnTo>
                  <a:pt x="461656" y="41078"/>
                </a:lnTo>
                <a:lnTo>
                  <a:pt x="461656" y="62428"/>
                </a:lnTo>
                <a:cubicBezTo>
                  <a:pt x="465349" y="61617"/>
                  <a:pt x="468998" y="60761"/>
                  <a:pt x="472601" y="59861"/>
                </a:cubicBezTo>
                <a:cubicBezTo>
                  <a:pt x="472151" y="66257"/>
                  <a:pt x="471971" y="72382"/>
                  <a:pt x="472061" y="78238"/>
                </a:cubicBezTo>
                <a:cubicBezTo>
                  <a:pt x="468367" y="79048"/>
                  <a:pt x="464899" y="79814"/>
                  <a:pt x="461656" y="80535"/>
                </a:cubicBezTo>
                <a:lnTo>
                  <a:pt x="461656" y="117559"/>
                </a:lnTo>
                <a:cubicBezTo>
                  <a:pt x="461656" y="126928"/>
                  <a:pt x="457197" y="131972"/>
                  <a:pt x="448279" y="132693"/>
                </a:cubicBezTo>
                <a:cubicBezTo>
                  <a:pt x="443144" y="133144"/>
                  <a:pt x="437424" y="133414"/>
                  <a:pt x="431118" y="133504"/>
                </a:cubicBezTo>
                <a:cubicBezTo>
                  <a:pt x="430217" y="126928"/>
                  <a:pt x="429181" y="120892"/>
                  <a:pt x="428010" y="115397"/>
                </a:cubicBezTo>
                <a:cubicBezTo>
                  <a:pt x="431884" y="115848"/>
                  <a:pt x="435397" y="116073"/>
                  <a:pt x="438550" y="116073"/>
                </a:cubicBezTo>
                <a:cubicBezTo>
                  <a:pt x="441883" y="116073"/>
                  <a:pt x="443549" y="113956"/>
                  <a:pt x="443549" y="109722"/>
                </a:cubicBezTo>
                <a:lnTo>
                  <a:pt x="443549" y="84724"/>
                </a:lnTo>
                <a:cubicBezTo>
                  <a:pt x="438144" y="85985"/>
                  <a:pt x="433325" y="87156"/>
                  <a:pt x="429091" y="88237"/>
                </a:cubicBezTo>
                <a:lnTo>
                  <a:pt x="427875" y="68779"/>
                </a:lnTo>
                <a:cubicBezTo>
                  <a:pt x="433190" y="67878"/>
                  <a:pt x="438415" y="66977"/>
                  <a:pt x="443549" y="66076"/>
                </a:cubicBezTo>
                <a:lnTo>
                  <a:pt x="443549" y="41078"/>
                </a:lnTo>
                <a:lnTo>
                  <a:pt x="429091" y="41078"/>
                </a:lnTo>
                <a:close/>
              </a:path>
            </a:pathLst>
          </a:custGeom>
          <a:solidFill>
            <a:srgbClr val="000000"/>
          </a:solidFill>
          <a:ln w="12030" cap="flat">
            <a:noFill/>
            <a:prstDash val="solid"/>
            <a:miter/>
          </a:ln>
        </p:spPr>
        <p:txBody>
          <a:bodyPr rtlCol="0" anchor="ctr"/>
          <a:lstStyle/>
          <a:p>
            <a:endParaRPr lang="zh-CN" altLang="en-US"/>
          </a:p>
        </p:txBody>
      </p:sp>
      <p:sp>
        <p:nvSpPr>
          <p:cNvPr id="220" name="任意多边形: 形状 219">
            <a:extLst>
              <a:ext uri="{FF2B5EF4-FFF2-40B4-BE49-F238E27FC236}">
                <a16:creationId xmlns:a16="http://schemas.microsoft.com/office/drawing/2014/main" id="{4E0704E7-B8A8-445B-BC57-598668A7FA0A}"/>
              </a:ext>
            </a:extLst>
          </p:cNvPr>
          <p:cNvSpPr/>
          <p:nvPr/>
        </p:nvSpPr>
        <p:spPr>
          <a:xfrm>
            <a:off x="3913720" y="1424208"/>
            <a:ext cx="120320" cy="541441"/>
          </a:xfrm>
          <a:custGeom>
            <a:avLst/>
            <a:gdLst>
              <a:gd name="connsiteX0" fmla="*/ 120320 w 120320"/>
              <a:gd name="connsiteY0" fmla="*/ 541442 h 541441"/>
              <a:gd name="connsiteX1" fmla="*/ 0 w 120320"/>
              <a:gd name="connsiteY1" fmla="*/ 0 h 541441"/>
            </a:gdLst>
            <a:ahLst/>
            <a:cxnLst>
              <a:cxn ang="0">
                <a:pos x="connsiteX0" y="connsiteY0"/>
              </a:cxn>
              <a:cxn ang="0">
                <a:pos x="connsiteX1" y="connsiteY1"/>
              </a:cxn>
            </a:cxnLst>
            <a:rect l="l" t="t" r="r" b="b"/>
            <a:pathLst>
              <a:path w="120320" h="541441">
                <a:moveTo>
                  <a:pt x="120320" y="541442"/>
                </a:moveTo>
                <a:cubicBezTo>
                  <a:pt x="93582" y="180481"/>
                  <a:pt x="53476" y="0"/>
                  <a:pt x="0" y="0"/>
                </a:cubicBezTo>
              </a:path>
            </a:pathLst>
          </a:custGeom>
          <a:noFill/>
          <a:ln w="12030" cap="flat">
            <a:solidFill>
              <a:srgbClr val="038003"/>
            </a:solidFill>
            <a:prstDash val="solid"/>
            <a:miter/>
          </a:ln>
        </p:spPr>
        <p:txBody>
          <a:bodyPr rtlCol="0" anchor="ctr"/>
          <a:lstStyle/>
          <a:p>
            <a:endParaRPr lang="zh-CN" altLang="en-US"/>
          </a:p>
        </p:txBody>
      </p:sp>
      <p:sp>
        <p:nvSpPr>
          <p:cNvPr id="221" name="任意多边形: 形状 220">
            <a:extLst>
              <a:ext uri="{FF2B5EF4-FFF2-40B4-BE49-F238E27FC236}">
                <a16:creationId xmlns:a16="http://schemas.microsoft.com/office/drawing/2014/main" id="{E752099B-922A-477D-B153-AAD217AFCEAE}"/>
              </a:ext>
            </a:extLst>
          </p:cNvPr>
          <p:cNvSpPr/>
          <p:nvPr/>
        </p:nvSpPr>
        <p:spPr>
          <a:xfrm>
            <a:off x="3913720" y="1785170"/>
            <a:ext cx="120320" cy="180480"/>
          </a:xfrm>
          <a:custGeom>
            <a:avLst/>
            <a:gdLst>
              <a:gd name="connsiteX0" fmla="*/ 120320 w 120320"/>
              <a:gd name="connsiteY0" fmla="*/ 180481 h 180480"/>
              <a:gd name="connsiteX1" fmla="*/ 0 w 120320"/>
              <a:gd name="connsiteY1" fmla="*/ 0 h 180480"/>
            </a:gdLst>
            <a:ahLst/>
            <a:cxnLst>
              <a:cxn ang="0">
                <a:pos x="connsiteX0" y="connsiteY0"/>
              </a:cxn>
              <a:cxn ang="0">
                <a:pos x="connsiteX1" y="connsiteY1"/>
              </a:cxn>
            </a:cxnLst>
            <a:rect l="l" t="t" r="r" b="b"/>
            <a:pathLst>
              <a:path w="120320" h="180480">
                <a:moveTo>
                  <a:pt x="120320" y="180481"/>
                </a:moveTo>
                <a:cubicBezTo>
                  <a:pt x="93582" y="60160"/>
                  <a:pt x="53476" y="0"/>
                  <a:pt x="0" y="0"/>
                </a:cubicBezTo>
              </a:path>
            </a:pathLst>
          </a:custGeom>
          <a:noFill/>
          <a:ln w="12030" cap="flat">
            <a:solidFill>
              <a:srgbClr val="038003"/>
            </a:solidFill>
            <a:prstDash val="solid"/>
            <a:miter/>
          </a:ln>
        </p:spPr>
        <p:txBody>
          <a:bodyPr rtlCol="0" anchor="ctr"/>
          <a:lstStyle/>
          <a:p>
            <a:endParaRPr lang="zh-CN" altLang="en-US"/>
          </a:p>
        </p:txBody>
      </p:sp>
      <p:sp>
        <p:nvSpPr>
          <p:cNvPr id="222" name="任意多边形: 形状 221">
            <a:extLst>
              <a:ext uri="{FF2B5EF4-FFF2-40B4-BE49-F238E27FC236}">
                <a16:creationId xmlns:a16="http://schemas.microsoft.com/office/drawing/2014/main" id="{9663377D-4ED4-490B-B5BB-1945516C2146}"/>
              </a:ext>
            </a:extLst>
          </p:cNvPr>
          <p:cNvSpPr/>
          <p:nvPr/>
        </p:nvSpPr>
        <p:spPr>
          <a:xfrm>
            <a:off x="3913720" y="1965650"/>
            <a:ext cx="120320" cy="180480"/>
          </a:xfrm>
          <a:custGeom>
            <a:avLst/>
            <a:gdLst>
              <a:gd name="connsiteX0" fmla="*/ 120320 w 120320"/>
              <a:gd name="connsiteY0" fmla="*/ 0 h 180480"/>
              <a:gd name="connsiteX1" fmla="*/ 0 w 120320"/>
              <a:gd name="connsiteY1" fmla="*/ 180481 h 180480"/>
            </a:gdLst>
            <a:ahLst/>
            <a:cxnLst>
              <a:cxn ang="0">
                <a:pos x="connsiteX0" y="connsiteY0"/>
              </a:cxn>
              <a:cxn ang="0">
                <a:pos x="connsiteX1" y="connsiteY1"/>
              </a:cxn>
            </a:cxnLst>
            <a:rect l="l" t="t" r="r" b="b"/>
            <a:pathLst>
              <a:path w="120320" h="180480">
                <a:moveTo>
                  <a:pt x="120320" y="0"/>
                </a:moveTo>
                <a:cubicBezTo>
                  <a:pt x="93582" y="120320"/>
                  <a:pt x="53476" y="180481"/>
                  <a:pt x="0" y="180481"/>
                </a:cubicBezTo>
              </a:path>
            </a:pathLst>
          </a:custGeom>
          <a:noFill/>
          <a:ln w="12030" cap="flat">
            <a:solidFill>
              <a:srgbClr val="038003"/>
            </a:solidFill>
            <a:prstDash val="solid"/>
            <a:miter/>
          </a:ln>
        </p:spPr>
        <p:txBody>
          <a:bodyPr rtlCol="0" anchor="ctr"/>
          <a:lstStyle/>
          <a:p>
            <a:endParaRPr lang="zh-CN" altLang="en-US"/>
          </a:p>
        </p:txBody>
      </p:sp>
      <p:sp>
        <p:nvSpPr>
          <p:cNvPr id="223" name="任意多边形: 形状 222">
            <a:extLst>
              <a:ext uri="{FF2B5EF4-FFF2-40B4-BE49-F238E27FC236}">
                <a16:creationId xmlns:a16="http://schemas.microsoft.com/office/drawing/2014/main" id="{9665C179-98B5-4CEC-A32A-11EB8FAC8193}"/>
              </a:ext>
            </a:extLst>
          </p:cNvPr>
          <p:cNvSpPr/>
          <p:nvPr/>
        </p:nvSpPr>
        <p:spPr>
          <a:xfrm>
            <a:off x="3913720" y="1965650"/>
            <a:ext cx="120320" cy="541441"/>
          </a:xfrm>
          <a:custGeom>
            <a:avLst/>
            <a:gdLst>
              <a:gd name="connsiteX0" fmla="*/ 120320 w 120320"/>
              <a:gd name="connsiteY0" fmla="*/ 0 h 541441"/>
              <a:gd name="connsiteX1" fmla="*/ 0 w 120320"/>
              <a:gd name="connsiteY1" fmla="*/ 541442 h 541441"/>
            </a:gdLst>
            <a:ahLst/>
            <a:cxnLst>
              <a:cxn ang="0">
                <a:pos x="connsiteX0" y="connsiteY0"/>
              </a:cxn>
              <a:cxn ang="0">
                <a:pos x="connsiteX1" y="connsiteY1"/>
              </a:cxn>
            </a:cxnLst>
            <a:rect l="l" t="t" r="r" b="b"/>
            <a:pathLst>
              <a:path w="120320" h="541441">
                <a:moveTo>
                  <a:pt x="120320" y="0"/>
                </a:moveTo>
                <a:cubicBezTo>
                  <a:pt x="93582" y="360961"/>
                  <a:pt x="53476" y="541442"/>
                  <a:pt x="0" y="541442"/>
                </a:cubicBezTo>
              </a:path>
            </a:pathLst>
          </a:custGeom>
          <a:noFill/>
          <a:ln w="12030" cap="flat">
            <a:solidFill>
              <a:srgbClr val="038003"/>
            </a:solidFill>
            <a:prstDash val="solid"/>
            <a:miter/>
          </a:ln>
        </p:spPr>
        <p:txBody>
          <a:bodyPr rtlCol="0" anchor="ctr"/>
          <a:lstStyle/>
          <a:p>
            <a:endParaRPr lang="zh-CN" altLang="en-US"/>
          </a:p>
        </p:txBody>
      </p:sp>
      <p:sp>
        <p:nvSpPr>
          <p:cNvPr id="224" name="任意多边形: 形状 223">
            <a:extLst>
              <a:ext uri="{FF2B5EF4-FFF2-40B4-BE49-F238E27FC236}">
                <a16:creationId xmlns:a16="http://schemas.microsoft.com/office/drawing/2014/main" id="{2F40E8E9-AFCB-4F90-AEE5-E269B7D7C4E0}"/>
              </a:ext>
            </a:extLst>
          </p:cNvPr>
          <p:cNvSpPr/>
          <p:nvPr/>
        </p:nvSpPr>
        <p:spPr>
          <a:xfrm>
            <a:off x="4034041" y="1965650"/>
            <a:ext cx="156416" cy="12032"/>
          </a:xfrm>
          <a:custGeom>
            <a:avLst/>
            <a:gdLst>
              <a:gd name="connsiteX0" fmla="*/ 156417 w 156416"/>
              <a:gd name="connsiteY0" fmla="*/ 0 h 12032"/>
              <a:gd name="connsiteX1" fmla="*/ 0 w 156416"/>
              <a:gd name="connsiteY1" fmla="*/ 0 h 12032"/>
            </a:gdLst>
            <a:ahLst/>
            <a:cxnLst>
              <a:cxn ang="0">
                <a:pos x="connsiteX0" y="connsiteY0"/>
              </a:cxn>
              <a:cxn ang="0">
                <a:pos x="connsiteX1" y="connsiteY1"/>
              </a:cxn>
            </a:cxnLst>
            <a:rect l="l" t="t" r="r" b="b"/>
            <a:pathLst>
              <a:path w="156416" h="12032">
                <a:moveTo>
                  <a:pt x="156417" y="0"/>
                </a:moveTo>
                <a:lnTo>
                  <a:pt x="0" y="0"/>
                </a:lnTo>
              </a:path>
            </a:pathLst>
          </a:custGeom>
          <a:noFill/>
          <a:ln w="12030" cap="flat">
            <a:solidFill>
              <a:srgbClr val="038003"/>
            </a:solidFill>
            <a:prstDash val="solid"/>
            <a:miter/>
          </a:ln>
        </p:spPr>
        <p:txBody>
          <a:bodyPr rtlCol="0" anchor="ctr"/>
          <a:lstStyle/>
          <a:p>
            <a:endParaRPr lang="zh-CN" altLang="en-US"/>
          </a:p>
        </p:txBody>
      </p:sp>
      <p:sp>
        <p:nvSpPr>
          <p:cNvPr id="225" name="任意多边形: 形状 224">
            <a:extLst>
              <a:ext uri="{FF2B5EF4-FFF2-40B4-BE49-F238E27FC236}">
                <a16:creationId xmlns:a16="http://schemas.microsoft.com/office/drawing/2014/main" id="{EAA1BEF9-F7E3-4917-A5AE-95D17564A4D1}"/>
              </a:ext>
            </a:extLst>
          </p:cNvPr>
          <p:cNvSpPr/>
          <p:nvPr/>
        </p:nvSpPr>
        <p:spPr>
          <a:xfrm>
            <a:off x="4190457" y="1737041"/>
            <a:ext cx="1082883" cy="457217"/>
          </a:xfrm>
          <a:custGeom>
            <a:avLst/>
            <a:gdLst>
              <a:gd name="connsiteX0" fmla="*/ 60160 w 1082883"/>
              <a:gd name="connsiteY0" fmla="*/ 0 h 457217"/>
              <a:gd name="connsiteX1" fmla="*/ 0 w 1082883"/>
              <a:gd name="connsiteY1" fmla="*/ 60160 h 457217"/>
              <a:gd name="connsiteX2" fmla="*/ 0 w 1082883"/>
              <a:gd name="connsiteY2" fmla="*/ 397057 h 457217"/>
              <a:gd name="connsiteX3" fmla="*/ 60160 w 1082883"/>
              <a:gd name="connsiteY3" fmla="*/ 457218 h 457217"/>
              <a:gd name="connsiteX4" fmla="*/ 1022724 w 1082883"/>
              <a:gd name="connsiteY4" fmla="*/ 457218 h 457217"/>
              <a:gd name="connsiteX5" fmla="*/ 1082884 w 1082883"/>
              <a:gd name="connsiteY5" fmla="*/ 397057 h 457217"/>
              <a:gd name="connsiteX6" fmla="*/ 1082884 w 1082883"/>
              <a:gd name="connsiteY6" fmla="*/ 60160 h 457217"/>
              <a:gd name="connsiteX7" fmla="*/ 1022724 w 1082883"/>
              <a:gd name="connsiteY7" fmla="*/ 0 h 45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883" h="457217">
                <a:moveTo>
                  <a:pt x="60160" y="0"/>
                </a:moveTo>
                <a:cubicBezTo>
                  <a:pt x="26935" y="0"/>
                  <a:pt x="0" y="26935"/>
                  <a:pt x="0" y="60160"/>
                </a:cubicBezTo>
                <a:lnTo>
                  <a:pt x="0" y="397057"/>
                </a:lnTo>
                <a:cubicBezTo>
                  <a:pt x="0" y="430283"/>
                  <a:pt x="26935" y="457218"/>
                  <a:pt x="60160" y="457218"/>
                </a:cubicBezTo>
                <a:lnTo>
                  <a:pt x="1022724" y="457218"/>
                </a:lnTo>
                <a:cubicBezTo>
                  <a:pt x="1055949" y="457218"/>
                  <a:pt x="1082884" y="430283"/>
                  <a:pt x="1082884" y="397057"/>
                </a:cubicBezTo>
                <a:lnTo>
                  <a:pt x="1082884" y="60160"/>
                </a:lnTo>
                <a:cubicBezTo>
                  <a:pt x="1082884" y="26935"/>
                  <a:pt x="1055949" y="0"/>
                  <a:pt x="1022724" y="0"/>
                </a:cubicBezTo>
                <a:close/>
              </a:path>
            </a:pathLst>
          </a:custGeom>
          <a:solidFill>
            <a:srgbClr val="EBF1DE"/>
          </a:solidFill>
          <a:ln w="12030" cap="flat">
            <a:noFill/>
            <a:prstDash val="solid"/>
            <a:miter/>
          </a:ln>
        </p:spPr>
        <p:txBody>
          <a:bodyPr rtlCol="0" anchor="ctr"/>
          <a:lstStyle/>
          <a:p>
            <a:endParaRPr lang="zh-CN" altLang="en-US" dirty="0"/>
          </a:p>
        </p:txBody>
      </p:sp>
      <p:sp>
        <p:nvSpPr>
          <p:cNvPr id="226" name="任意多边形: 形状 225">
            <a:extLst>
              <a:ext uri="{FF2B5EF4-FFF2-40B4-BE49-F238E27FC236}">
                <a16:creationId xmlns:a16="http://schemas.microsoft.com/office/drawing/2014/main" id="{358A363D-39C5-4717-8460-D42B9524DEDE}"/>
              </a:ext>
            </a:extLst>
          </p:cNvPr>
          <p:cNvSpPr/>
          <p:nvPr/>
        </p:nvSpPr>
        <p:spPr>
          <a:xfrm>
            <a:off x="4190457" y="1737041"/>
            <a:ext cx="1082883" cy="457217"/>
          </a:xfrm>
          <a:custGeom>
            <a:avLst/>
            <a:gdLst>
              <a:gd name="connsiteX0" fmla="*/ 60160 w 1082883"/>
              <a:gd name="connsiteY0" fmla="*/ 0 h 457217"/>
              <a:gd name="connsiteX1" fmla="*/ 0 w 1082883"/>
              <a:gd name="connsiteY1" fmla="*/ 60160 h 457217"/>
              <a:gd name="connsiteX2" fmla="*/ 0 w 1082883"/>
              <a:gd name="connsiteY2" fmla="*/ 397057 h 457217"/>
              <a:gd name="connsiteX3" fmla="*/ 60160 w 1082883"/>
              <a:gd name="connsiteY3" fmla="*/ 457218 h 457217"/>
              <a:gd name="connsiteX4" fmla="*/ 1022724 w 1082883"/>
              <a:gd name="connsiteY4" fmla="*/ 457218 h 457217"/>
              <a:gd name="connsiteX5" fmla="*/ 1082884 w 1082883"/>
              <a:gd name="connsiteY5" fmla="*/ 397057 h 457217"/>
              <a:gd name="connsiteX6" fmla="*/ 1082884 w 1082883"/>
              <a:gd name="connsiteY6" fmla="*/ 60160 h 457217"/>
              <a:gd name="connsiteX7" fmla="*/ 1022724 w 1082883"/>
              <a:gd name="connsiteY7" fmla="*/ 0 h 45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883" h="457217">
                <a:moveTo>
                  <a:pt x="60160" y="0"/>
                </a:moveTo>
                <a:cubicBezTo>
                  <a:pt x="26935" y="0"/>
                  <a:pt x="0" y="26935"/>
                  <a:pt x="0" y="60160"/>
                </a:cubicBezTo>
                <a:lnTo>
                  <a:pt x="0" y="397057"/>
                </a:lnTo>
                <a:cubicBezTo>
                  <a:pt x="0" y="430283"/>
                  <a:pt x="26935" y="457218"/>
                  <a:pt x="60160" y="457218"/>
                </a:cubicBezTo>
                <a:lnTo>
                  <a:pt x="1022724" y="457218"/>
                </a:lnTo>
                <a:cubicBezTo>
                  <a:pt x="1055949" y="457218"/>
                  <a:pt x="1082884" y="430283"/>
                  <a:pt x="1082884" y="397057"/>
                </a:cubicBezTo>
                <a:lnTo>
                  <a:pt x="1082884" y="60160"/>
                </a:lnTo>
                <a:cubicBezTo>
                  <a:pt x="1082884" y="26935"/>
                  <a:pt x="1055949" y="0"/>
                  <a:pt x="1022724" y="0"/>
                </a:cubicBezTo>
                <a:close/>
              </a:path>
            </a:pathLst>
          </a:custGeom>
          <a:noFill/>
          <a:ln w="24061" cap="flat">
            <a:solidFill>
              <a:srgbClr val="038003"/>
            </a:solidFill>
            <a:prstDash val="solid"/>
            <a:miter/>
          </a:ln>
        </p:spPr>
        <p:txBody>
          <a:bodyPr rtlCol="0" anchor="ctr"/>
          <a:lstStyle/>
          <a:p>
            <a:endParaRPr lang="zh-CN" altLang="en-US"/>
          </a:p>
        </p:txBody>
      </p:sp>
      <p:sp>
        <p:nvSpPr>
          <p:cNvPr id="227" name="任意多边形: 形状 226">
            <a:extLst>
              <a:ext uri="{FF2B5EF4-FFF2-40B4-BE49-F238E27FC236}">
                <a16:creationId xmlns:a16="http://schemas.microsoft.com/office/drawing/2014/main" id="{0A3A4186-2FD9-4596-8F17-9FC91F075F21}"/>
              </a:ext>
            </a:extLst>
          </p:cNvPr>
          <p:cNvSpPr/>
          <p:nvPr/>
        </p:nvSpPr>
        <p:spPr>
          <a:xfrm>
            <a:off x="4366399" y="1883717"/>
            <a:ext cx="730999" cy="175898"/>
          </a:xfrm>
          <a:custGeom>
            <a:avLst/>
            <a:gdLst>
              <a:gd name="connsiteX0" fmla="*/ 157216 w 730999"/>
              <a:gd name="connsiteY0" fmla="*/ 91650 h 175898"/>
              <a:gd name="connsiteX1" fmla="*/ 157216 w 730999"/>
              <a:gd name="connsiteY1" fmla="*/ 112800 h 175898"/>
              <a:gd name="connsiteX2" fmla="*/ 129192 w 730999"/>
              <a:gd name="connsiteY2" fmla="*/ 140824 h 175898"/>
              <a:gd name="connsiteX3" fmla="*/ 175193 w 730999"/>
              <a:gd name="connsiteY3" fmla="*/ 150871 h 175898"/>
              <a:gd name="connsiteX4" fmla="*/ 167262 w 730999"/>
              <a:gd name="connsiteY4" fmla="*/ 175369 h 175898"/>
              <a:gd name="connsiteX5" fmla="*/ 104340 w 730999"/>
              <a:gd name="connsiteY5" fmla="*/ 156511 h 175898"/>
              <a:gd name="connsiteX6" fmla="*/ 50408 w 730999"/>
              <a:gd name="connsiteY6" fmla="*/ 175722 h 175898"/>
              <a:gd name="connsiteX7" fmla="*/ 37894 w 730999"/>
              <a:gd name="connsiteY7" fmla="*/ 153338 h 175898"/>
              <a:gd name="connsiteX8" fmla="*/ 80547 w 730999"/>
              <a:gd name="connsiteY8" fmla="*/ 141882 h 175898"/>
              <a:gd name="connsiteX9" fmla="*/ 61688 w 730999"/>
              <a:gd name="connsiteY9" fmla="*/ 123904 h 175898"/>
              <a:gd name="connsiteX10" fmla="*/ 74025 w 730999"/>
              <a:gd name="connsiteY10" fmla="*/ 112095 h 175898"/>
              <a:gd name="connsiteX11" fmla="*/ 52346 w 730999"/>
              <a:gd name="connsiteY11" fmla="*/ 112095 h 175898"/>
              <a:gd name="connsiteX12" fmla="*/ 52346 w 730999"/>
              <a:gd name="connsiteY12" fmla="*/ 91650 h 175898"/>
              <a:gd name="connsiteX13" fmla="*/ 64508 w 730999"/>
              <a:gd name="connsiteY13" fmla="*/ 91650 h 175898"/>
              <a:gd name="connsiteX14" fmla="*/ 49526 w 730999"/>
              <a:gd name="connsiteY14" fmla="*/ 76140 h 175898"/>
              <a:gd name="connsiteX15" fmla="*/ 67680 w 730999"/>
              <a:gd name="connsiteY15" fmla="*/ 43358 h 175898"/>
              <a:gd name="connsiteX16" fmla="*/ 148579 w 730999"/>
              <a:gd name="connsiteY16" fmla="*/ 43358 h 175898"/>
              <a:gd name="connsiteX17" fmla="*/ 148579 w 730999"/>
              <a:gd name="connsiteY17" fmla="*/ 61864 h 175898"/>
              <a:gd name="connsiteX18" fmla="*/ 156334 w 730999"/>
              <a:gd name="connsiteY18" fmla="*/ 69090 h 175898"/>
              <a:gd name="connsiteX19" fmla="*/ 172549 w 730999"/>
              <a:gd name="connsiteY19" fmla="*/ 69090 h 175898"/>
              <a:gd name="connsiteX20" fmla="*/ 168848 w 730999"/>
              <a:gd name="connsiteY20" fmla="*/ 87949 h 175898"/>
              <a:gd name="connsiteX21" fmla="*/ 143997 w 730999"/>
              <a:gd name="connsiteY21" fmla="*/ 87949 h 175898"/>
              <a:gd name="connsiteX22" fmla="*/ 126019 w 730999"/>
              <a:gd name="connsiteY22" fmla="*/ 71910 h 175898"/>
              <a:gd name="connsiteX23" fmla="*/ 126019 w 730999"/>
              <a:gd name="connsiteY23" fmla="*/ 63803 h 175898"/>
              <a:gd name="connsiteX24" fmla="*/ 88125 w 730999"/>
              <a:gd name="connsiteY24" fmla="*/ 63803 h 175898"/>
              <a:gd name="connsiteX25" fmla="*/ 69267 w 730999"/>
              <a:gd name="connsiteY25" fmla="*/ 91650 h 175898"/>
              <a:gd name="connsiteX26" fmla="*/ 86187 w 730999"/>
              <a:gd name="connsiteY26" fmla="*/ 2291 h 175898"/>
              <a:gd name="connsiteX27" fmla="*/ 115268 w 730999"/>
              <a:gd name="connsiteY27" fmla="*/ 0 h 175898"/>
              <a:gd name="connsiteX28" fmla="*/ 118617 w 730999"/>
              <a:gd name="connsiteY28" fmla="*/ 14453 h 175898"/>
              <a:gd name="connsiteX29" fmla="*/ 174136 w 730999"/>
              <a:gd name="connsiteY29" fmla="*/ 14453 h 175898"/>
              <a:gd name="connsiteX30" fmla="*/ 174136 w 730999"/>
              <a:gd name="connsiteY30" fmla="*/ 35250 h 175898"/>
              <a:gd name="connsiteX31" fmla="*/ 47235 w 730999"/>
              <a:gd name="connsiteY31" fmla="*/ 35250 h 175898"/>
              <a:gd name="connsiteX32" fmla="*/ 47235 w 730999"/>
              <a:gd name="connsiteY32" fmla="*/ 81075 h 175898"/>
              <a:gd name="connsiteX33" fmla="*/ 22913 w 730999"/>
              <a:gd name="connsiteY33" fmla="*/ 175898 h 175898"/>
              <a:gd name="connsiteX34" fmla="*/ 2996 w 730999"/>
              <a:gd name="connsiteY34" fmla="*/ 158978 h 175898"/>
              <a:gd name="connsiteX35" fmla="*/ 21679 w 730999"/>
              <a:gd name="connsiteY35" fmla="*/ 113329 h 175898"/>
              <a:gd name="connsiteX36" fmla="*/ 5111 w 730999"/>
              <a:gd name="connsiteY36" fmla="*/ 123375 h 175898"/>
              <a:gd name="connsiteX37" fmla="*/ 0 w 730999"/>
              <a:gd name="connsiteY37" fmla="*/ 96938 h 175898"/>
              <a:gd name="connsiteX38" fmla="*/ 24499 w 730999"/>
              <a:gd name="connsiteY38" fmla="*/ 84072 h 175898"/>
              <a:gd name="connsiteX39" fmla="*/ 24675 w 730999"/>
              <a:gd name="connsiteY39" fmla="*/ 14453 h 175898"/>
              <a:gd name="connsiteX40" fmla="*/ 89183 w 730999"/>
              <a:gd name="connsiteY40" fmla="*/ 14453 h 175898"/>
              <a:gd name="connsiteX41" fmla="*/ 86187 w 730999"/>
              <a:gd name="connsiteY41" fmla="*/ 2291 h 175898"/>
              <a:gd name="connsiteX42" fmla="*/ 529 w 730999"/>
              <a:gd name="connsiteY42" fmla="*/ 32959 h 175898"/>
              <a:gd name="connsiteX43" fmla="*/ 15863 w 730999"/>
              <a:gd name="connsiteY43" fmla="*/ 28553 h 175898"/>
              <a:gd name="connsiteX44" fmla="*/ 24499 w 730999"/>
              <a:gd name="connsiteY44" fmla="*/ 71382 h 175898"/>
              <a:gd name="connsiteX45" fmla="*/ 7931 w 730999"/>
              <a:gd name="connsiteY45" fmla="*/ 76140 h 175898"/>
              <a:gd name="connsiteX46" fmla="*/ 529 w 730999"/>
              <a:gd name="connsiteY46" fmla="*/ 32959 h 175898"/>
              <a:gd name="connsiteX47" fmla="*/ 104869 w 730999"/>
              <a:gd name="connsiteY47" fmla="*/ 130954 h 175898"/>
              <a:gd name="connsiteX48" fmla="*/ 131130 w 730999"/>
              <a:gd name="connsiteY48" fmla="*/ 112095 h 175898"/>
              <a:gd name="connsiteX49" fmla="*/ 79313 w 730999"/>
              <a:gd name="connsiteY49" fmla="*/ 112095 h 175898"/>
              <a:gd name="connsiteX50" fmla="*/ 104869 w 730999"/>
              <a:gd name="connsiteY50" fmla="*/ 130954 h 175898"/>
              <a:gd name="connsiteX51" fmla="*/ 238732 w 730999"/>
              <a:gd name="connsiteY51" fmla="*/ 60454 h 175898"/>
              <a:gd name="connsiteX52" fmla="*/ 287729 w 730999"/>
              <a:gd name="connsiteY52" fmla="*/ 60454 h 175898"/>
              <a:gd name="connsiteX53" fmla="*/ 287729 w 730999"/>
              <a:gd name="connsiteY53" fmla="*/ 52875 h 175898"/>
              <a:gd name="connsiteX54" fmla="*/ 247720 w 730999"/>
              <a:gd name="connsiteY54" fmla="*/ 52875 h 175898"/>
              <a:gd name="connsiteX55" fmla="*/ 247720 w 730999"/>
              <a:gd name="connsiteY55" fmla="*/ 37718 h 175898"/>
              <a:gd name="connsiteX56" fmla="*/ 287729 w 730999"/>
              <a:gd name="connsiteY56" fmla="*/ 37718 h 175898"/>
              <a:gd name="connsiteX57" fmla="*/ 287729 w 730999"/>
              <a:gd name="connsiteY57" fmla="*/ 30139 h 175898"/>
              <a:gd name="connsiteX58" fmla="*/ 243843 w 730999"/>
              <a:gd name="connsiteY58" fmla="*/ 30139 h 175898"/>
              <a:gd name="connsiteX59" fmla="*/ 243843 w 730999"/>
              <a:gd name="connsiteY59" fmla="*/ 14981 h 175898"/>
              <a:gd name="connsiteX60" fmla="*/ 287729 w 730999"/>
              <a:gd name="connsiteY60" fmla="*/ 14981 h 175898"/>
              <a:gd name="connsiteX61" fmla="*/ 287729 w 730999"/>
              <a:gd name="connsiteY61" fmla="*/ 1058 h 175898"/>
              <a:gd name="connsiteX62" fmla="*/ 310642 w 730999"/>
              <a:gd name="connsiteY62" fmla="*/ 1058 h 175898"/>
              <a:gd name="connsiteX63" fmla="*/ 310642 w 730999"/>
              <a:gd name="connsiteY63" fmla="*/ 14981 h 175898"/>
              <a:gd name="connsiteX64" fmla="*/ 357348 w 730999"/>
              <a:gd name="connsiteY64" fmla="*/ 14981 h 175898"/>
              <a:gd name="connsiteX65" fmla="*/ 357348 w 730999"/>
              <a:gd name="connsiteY65" fmla="*/ 30139 h 175898"/>
              <a:gd name="connsiteX66" fmla="*/ 310642 w 730999"/>
              <a:gd name="connsiteY66" fmla="*/ 30139 h 175898"/>
              <a:gd name="connsiteX67" fmla="*/ 310642 w 730999"/>
              <a:gd name="connsiteY67" fmla="*/ 37718 h 175898"/>
              <a:gd name="connsiteX68" fmla="*/ 352942 w 730999"/>
              <a:gd name="connsiteY68" fmla="*/ 37718 h 175898"/>
              <a:gd name="connsiteX69" fmla="*/ 352942 w 730999"/>
              <a:gd name="connsiteY69" fmla="*/ 52875 h 175898"/>
              <a:gd name="connsiteX70" fmla="*/ 310642 w 730999"/>
              <a:gd name="connsiteY70" fmla="*/ 52875 h 175898"/>
              <a:gd name="connsiteX71" fmla="*/ 310642 w 730999"/>
              <a:gd name="connsiteY71" fmla="*/ 60454 h 175898"/>
              <a:gd name="connsiteX72" fmla="*/ 361402 w 730999"/>
              <a:gd name="connsiteY72" fmla="*/ 60454 h 175898"/>
              <a:gd name="connsiteX73" fmla="*/ 361402 w 730999"/>
              <a:gd name="connsiteY73" fmla="*/ 75612 h 175898"/>
              <a:gd name="connsiteX74" fmla="*/ 238732 w 730999"/>
              <a:gd name="connsiteY74" fmla="*/ 75612 h 175898"/>
              <a:gd name="connsiteX75" fmla="*/ 209826 w 730999"/>
              <a:gd name="connsiteY75" fmla="*/ 1410 h 175898"/>
              <a:gd name="connsiteX76" fmla="*/ 231681 w 730999"/>
              <a:gd name="connsiteY76" fmla="*/ 1410 h 175898"/>
              <a:gd name="connsiteX77" fmla="*/ 231681 w 730999"/>
              <a:gd name="connsiteY77" fmla="*/ 34545 h 175898"/>
              <a:gd name="connsiteX78" fmla="*/ 245782 w 730999"/>
              <a:gd name="connsiteY78" fmla="*/ 40185 h 175898"/>
              <a:gd name="connsiteX79" fmla="*/ 240142 w 730999"/>
              <a:gd name="connsiteY79" fmla="*/ 58868 h 175898"/>
              <a:gd name="connsiteX80" fmla="*/ 231681 w 730999"/>
              <a:gd name="connsiteY80" fmla="*/ 54461 h 175898"/>
              <a:gd name="connsiteX81" fmla="*/ 231681 w 730999"/>
              <a:gd name="connsiteY81" fmla="*/ 174841 h 175898"/>
              <a:gd name="connsiteX82" fmla="*/ 209826 w 730999"/>
              <a:gd name="connsiteY82" fmla="*/ 174841 h 175898"/>
              <a:gd name="connsiteX83" fmla="*/ 184799 w 730999"/>
              <a:gd name="connsiteY83" fmla="*/ 85658 h 175898"/>
              <a:gd name="connsiteX84" fmla="*/ 193259 w 730999"/>
              <a:gd name="connsiteY84" fmla="*/ 32783 h 175898"/>
              <a:gd name="connsiteX85" fmla="*/ 208593 w 730999"/>
              <a:gd name="connsiteY85" fmla="*/ 34016 h 175898"/>
              <a:gd name="connsiteX86" fmla="*/ 200133 w 730999"/>
              <a:gd name="connsiteY86" fmla="*/ 88478 h 175898"/>
              <a:gd name="connsiteX87" fmla="*/ 269399 w 730999"/>
              <a:gd name="connsiteY87" fmla="*/ 173431 h 175898"/>
              <a:gd name="connsiteX88" fmla="*/ 247192 w 730999"/>
              <a:gd name="connsiteY88" fmla="*/ 173431 h 175898"/>
              <a:gd name="connsiteX89" fmla="*/ 247192 w 730999"/>
              <a:gd name="connsiteY89" fmla="*/ 82662 h 175898"/>
              <a:gd name="connsiteX90" fmla="*/ 351179 w 730999"/>
              <a:gd name="connsiteY90" fmla="*/ 82662 h 175898"/>
              <a:gd name="connsiteX91" fmla="*/ 351179 w 730999"/>
              <a:gd name="connsiteY91" fmla="*/ 149813 h 175898"/>
              <a:gd name="connsiteX92" fmla="*/ 346949 w 730999"/>
              <a:gd name="connsiteY92" fmla="*/ 165676 h 175898"/>
              <a:gd name="connsiteX93" fmla="*/ 334876 w 730999"/>
              <a:gd name="connsiteY93" fmla="*/ 172461 h 175898"/>
              <a:gd name="connsiteX94" fmla="*/ 299714 w 730999"/>
              <a:gd name="connsiteY94" fmla="*/ 173783 h 175898"/>
              <a:gd name="connsiteX95" fmla="*/ 294779 w 730999"/>
              <a:gd name="connsiteY95" fmla="*/ 154924 h 175898"/>
              <a:gd name="connsiteX96" fmla="*/ 320336 w 730999"/>
              <a:gd name="connsiteY96" fmla="*/ 155982 h 175898"/>
              <a:gd name="connsiteX97" fmla="*/ 328972 w 730999"/>
              <a:gd name="connsiteY97" fmla="*/ 147522 h 175898"/>
              <a:gd name="connsiteX98" fmla="*/ 328972 w 730999"/>
              <a:gd name="connsiteY98" fmla="*/ 145054 h 175898"/>
              <a:gd name="connsiteX99" fmla="*/ 269399 w 730999"/>
              <a:gd name="connsiteY99" fmla="*/ 145054 h 175898"/>
              <a:gd name="connsiteX100" fmla="*/ 328972 w 730999"/>
              <a:gd name="connsiteY100" fmla="*/ 98877 h 175898"/>
              <a:gd name="connsiteX101" fmla="*/ 269399 w 730999"/>
              <a:gd name="connsiteY101" fmla="*/ 98877 h 175898"/>
              <a:gd name="connsiteX102" fmla="*/ 269399 w 730999"/>
              <a:gd name="connsiteY102" fmla="*/ 107689 h 175898"/>
              <a:gd name="connsiteX103" fmla="*/ 328972 w 730999"/>
              <a:gd name="connsiteY103" fmla="*/ 107689 h 175898"/>
              <a:gd name="connsiteX104" fmla="*/ 269399 w 730999"/>
              <a:gd name="connsiteY104" fmla="*/ 130425 h 175898"/>
              <a:gd name="connsiteX105" fmla="*/ 328972 w 730999"/>
              <a:gd name="connsiteY105" fmla="*/ 130425 h 175898"/>
              <a:gd name="connsiteX106" fmla="*/ 328972 w 730999"/>
              <a:gd name="connsiteY106" fmla="*/ 122318 h 175898"/>
              <a:gd name="connsiteX107" fmla="*/ 269399 w 730999"/>
              <a:gd name="connsiteY107" fmla="*/ 122318 h 175898"/>
              <a:gd name="connsiteX108" fmla="*/ 484161 w 730999"/>
              <a:gd name="connsiteY108" fmla="*/ 171844 h 175898"/>
              <a:gd name="connsiteX109" fmla="*/ 478344 w 730999"/>
              <a:gd name="connsiteY109" fmla="*/ 146112 h 175898"/>
              <a:gd name="connsiteX110" fmla="*/ 496234 w 730999"/>
              <a:gd name="connsiteY110" fmla="*/ 146729 h 175898"/>
              <a:gd name="connsiteX111" fmla="*/ 507646 w 730999"/>
              <a:gd name="connsiteY111" fmla="*/ 144261 h 175898"/>
              <a:gd name="connsiteX112" fmla="*/ 511700 w 730999"/>
              <a:gd name="connsiteY112" fmla="*/ 133113 h 175898"/>
              <a:gd name="connsiteX113" fmla="*/ 512889 w 730999"/>
              <a:gd name="connsiteY113" fmla="*/ 92179 h 175898"/>
              <a:gd name="connsiteX114" fmla="*/ 479666 w 730999"/>
              <a:gd name="connsiteY114" fmla="*/ 92179 h 175898"/>
              <a:gd name="connsiteX115" fmla="*/ 468650 w 730999"/>
              <a:gd name="connsiteY115" fmla="*/ 144481 h 175898"/>
              <a:gd name="connsiteX116" fmla="*/ 448382 w 730999"/>
              <a:gd name="connsiteY116" fmla="*/ 175546 h 175898"/>
              <a:gd name="connsiteX117" fmla="*/ 426350 w 730999"/>
              <a:gd name="connsiteY117" fmla="*/ 160036 h 175898"/>
              <a:gd name="connsiteX118" fmla="*/ 444504 w 730999"/>
              <a:gd name="connsiteY118" fmla="*/ 133995 h 175898"/>
              <a:gd name="connsiteX119" fmla="*/ 453934 w 730999"/>
              <a:gd name="connsiteY119" fmla="*/ 103327 h 175898"/>
              <a:gd name="connsiteX120" fmla="*/ 456489 w 730999"/>
              <a:gd name="connsiteY120" fmla="*/ 49526 h 175898"/>
              <a:gd name="connsiteX121" fmla="*/ 440627 w 730999"/>
              <a:gd name="connsiteY121" fmla="*/ 49526 h 175898"/>
              <a:gd name="connsiteX122" fmla="*/ 440627 w 730999"/>
              <a:gd name="connsiteY122" fmla="*/ 26085 h 175898"/>
              <a:gd name="connsiteX123" fmla="*/ 479490 w 730999"/>
              <a:gd name="connsiteY123" fmla="*/ 26085 h 175898"/>
              <a:gd name="connsiteX124" fmla="*/ 472704 w 730999"/>
              <a:gd name="connsiteY124" fmla="*/ 4935 h 175898"/>
              <a:gd name="connsiteX125" fmla="*/ 498613 w 730999"/>
              <a:gd name="connsiteY125" fmla="*/ 353 h 175898"/>
              <a:gd name="connsiteX126" fmla="*/ 505399 w 730999"/>
              <a:gd name="connsiteY126" fmla="*/ 26085 h 175898"/>
              <a:gd name="connsiteX127" fmla="*/ 546553 w 730999"/>
              <a:gd name="connsiteY127" fmla="*/ 26085 h 175898"/>
              <a:gd name="connsiteX128" fmla="*/ 546553 w 730999"/>
              <a:gd name="connsiteY128" fmla="*/ 49526 h 175898"/>
              <a:gd name="connsiteX129" fmla="*/ 481252 w 730999"/>
              <a:gd name="connsiteY129" fmla="*/ 49526 h 175898"/>
              <a:gd name="connsiteX130" fmla="*/ 480988 w 730999"/>
              <a:gd name="connsiteY130" fmla="*/ 68562 h 175898"/>
              <a:gd name="connsiteX131" fmla="*/ 538622 w 730999"/>
              <a:gd name="connsiteY131" fmla="*/ 68562 h 175898"/>
              <a:gd name="connsiteX132" fmla="*/ 537212 w 730999"/>
              <a:gd name="connsiteY132" fmla="*/ 116061 h 175898"/>
              <a:gd name="connsiteX133" fmla="*/ 535053 w 730999"/>
              <a:gd name="connsiteY133" fmla="*/ 148359 h 175898"/>
              <a:gd name="connsiteX134" fmla="*/ 529677 w 730999"/>
              <a:gd name="connsiteY134" fmla="*/ 162283 h 175898"/>
              <a:gd name="connsiteX135" fmla="*/ 518001 w 730999"/>
              <a:gd name="connsiteY135" fmla="*/ 169597 h 175898"/>
              <a:gd name="connsiteX136" fmla="*/ 484161 w 730999"/>
              <a:gd name="connsiteY136" fmla="*/ 171844 h 175898"/>
              <a:gd name="connsiteX137" fmla="*/ 425645 w 730999"/>
              <a:gd name="connsiteY137" fmla="*/ 72968 h 175898"/>
              <a:gd name="connsiteX138" fmla="*/ 440803 w 730999"/>
              <a:gd name="connsiteY138" fmla="*/ 114739 h 175898"/>
              <a:gd name="connsiteX139" fmla="*/ 433533 w 730999"/>
              <a:gd name="connsiteY139" fmla="*/ 136286 h 175898"/>
              <a:gd name="connsiteX140" fmla="*/ 403790 w 730999"/>
              <a:gd name="connsiteY140" fmla="*/ 144173 h 175898"/>
              <a:gd name="connsiteX141" fmla="*/ 400618 w 730999"/>
              <a:gd name="connsiteY141" fmla="*/ 124874 h 175898"/>
              <a:gd name="connsiteX142" fmla="*/ 400618 w 730999"/>
              <a:gd name="connsiteY142" fmla="*/ 174312 h 175898"/>
              <a:gd name="connsiteX143" fmla="*/ 378939 w 730999"/>
              <a:gd name="connsiteY143" fmla="*/ 174312 h 175898"/>
              <a:gd name="connsiteX144" fmla="*/ 378939 w 730999"/>
              <a:gd name="connsiteY144" fmla="*/ 8813 h 175898"/>
              <a:gd name="connsiteX145" fmla="*/ 439040 w 730999"/>
              <a:gd name="connsiteY145" fmla="*/ 8813 h 175898"/>
              <a:gd name="connsiteX146" fmla="*/ 439040 w 730999"/>
              <a:gd name="connsiteY146" fmla="*/ 29081 h 175898"/>
              <a:gd name="connsiteX147" fmla="*/ 425645 w 730999"/>
              <a:gd name="connsiteY147" fmla="*/ 72968 h 175898"/>
              <a:gd name="connsiteX148" fmla="*/ 403614 w 730999"/>
              <a:gd name="connsiteY148" fmla="*/ 74202 h 175898"/>
              <a:gd name="connsiteX149" fmla="*/ 415952 w 730999"/>
              <a:gd name="connsiteY149" fmla="*/ 29081 h 175898"/>
              <a:gd name="connsiteX150" fmla="*/ 400618 w 730999"/>
              <a:gd name="connsiteY150" fmla="*/ 29081 h 175898"/>
              <a:gd name="connsiteX151" fmla="*/ 400618 w 730999"/>
              <a:gd name="connsiteY151" fmla="*/ 119939 h 175898"/>
              <a:gd name="connsiteX152" fmla="*/ 408020 w 730999"/>
              <a:gd name="connsiteY152" fmla="*/ 120555 h 175898"/>
              <a:gd name="connsiteX153" fmla="*/ 418772 w 730999"/>
              <a:gd name="connsiteY153" fmla="*/ 109452 h 175898"/>
              <a:gd name="connsiteX154" fmla="*/ 403614 w 730999"/>
              <a:gd name="connsiteY154" fmla="*/ 74202 h 175898"/>
              <a:gd name="connsiteX155" fmla="*/ 616084 w 730999"/>
              <a:gd name="connsiteY155" fmla="*/ 21326 h 175898"/>
              <a:gd name="connsiteX156" fmla="*/ 658561 w 730999"/>
              <a:gd name="connsiteY156" fmla="*/ 21326 h 175898"/>
              <a:gd name="connsiteX157" fmla="*/ 653978 w 730999"/>
              <a:gd name="connsiteY157" fmla="*/ 5993 h 175898"/>
              <a:gd name="connsiteX158" fmla="*/ 679006 w 730999"/>
              <a:gd name="connsiteY158" fmla="*/ 1234 h 175898"/>
              <a:gd name="connsiteX159" fmla="*/ 684381 w 730999"/>
              <a:gd name="connsiteY159" fmla="*/ 21326 h 175898"/>
              <a:gd name="connsiteX160" fmla="*/ 728532 w 730999"/>
              <a:gd name="connsiteY160" fmla="*/ 21326 h 175898"/>
              <a:gd name="connsiteX161" fmla="*/ 728532 w 730999"/>
              <a:gd name="connsiteY161" fmla="*/ 56929 h 175898"/>
              <a:gd name="connsiteX162" fmla="*/ 706325 w 730999"/>
              <a:gd name="connsiteY162" fmla="*/ 56929 h 175898"/>
              <a:gd name="connsiteX163" fmla="*/ 706325 w 730999"/>
              <a:gd name="connsiteY163" fmla="*/ 42829 h 175898"/>
              <a:gd name="connsiteX164" fmla="*/ 638292 w 730999"/>
              <a:gd name="connsiteY164" fmla="*/ 42829 h 175898"/>
              <a:gd name="connsiteX165" fmla="*/ 638292 w 730999"/>
              <a:gd name="connsiteY165" fmla="*/ 56929 h 175898"/>
              <a:gd name="connsiteX166" fmla="*/ 616084 w 730999"/>
              <a:gd name="connsiteY166" fmla="*/ 56929 h 175898"/>
              <a:gd name="connsiteX167" fmla="*/ 559331 w 730999"/>
              <a:gd name="connsiteY167" fmla="*/ 33840 h 175898"/>
              <a:gd name="connsiteX168" fmla="*/ 575547 w 730999"/>
              <a:gd name="connsiteY168" fmla="*/ 33840 h 175898"/>
              <a:gd name="connsiteX169" fmla="*/ 575547 w 730999"/>
              <a:gd name="connsiteY169" fmla="*/ 2468 h 175898"/>
              <a:gd name="connsiteX170" fmla="*/ 596873 w 730999"/>
              <a:gd name="connsiteY170" fmla="*/ 2468 h 175898"/>
              <a:gd name="connsiteX171" fmla="*/ 596873 w 730999"/>
              <a:gd name="connsiteY171" fmla="*/ 33840 h 175898"/>
              <a:gd name="connsiteX172" fmla="*/ 608858 w 730999"/>
              <a:gd name="connsiteY172" fmla="*/ 33840 h 175898"/>
              <a:gd name="connsiteX173" fmla="*/ 608858 w 730999"/>
              <a:gd name="connsiteY173" fmla="*/ 56400 h 175898"/>
              <a:gd name="connsiteX174" fmla="*/ 596873 w 730999"/>
              <a:gd name="connsiteY174" fmla="*/ 56400 h 175898"/>
              <a:gd name="connsiteX175" fmla="*/ 596873 w 730999"/>
              <a:gd name="connsiteY175" fmla="*/ 82926 h 175898"/>
              <a:gd name="connsiteX176" fmla="*/ 610092 w 730999"/>
              <a:gd name="connsiteY176" fmla="*/ 79665 h 175898"/>
              <a:gd name="connsiteX177" fmla="*/ 609387 w 730999"/>
              <a:gd name="connsiteY177" fmla="*/ 103635 h 175898"/>
              <a:gd name="connsiteX178" fmla="*/ 596873 w 730999"/>
              <a:gd name="connsiteY178" fmla="*/ 107072 h 175898"/>
              <a:gd name="connsiteX179" fmla="*/ 596873 w 730999"/>
              <a:gd name="connsiteY179" fmla="*/ 152809 h 175898"/>
              <a:gd name="connsiteX180" fmla="*/ 593877 w 730999"/>
              <a:gd name="connsiteY180" fmla="*/ 166425 h 175898"/>
              <a:gd name="connsiteX181" fmla="*/ 585373 w 730999"/>
              <a:gd name="connsiteY181" fmla="*/ 172197 h 175898"/>
              <a:gd name="connsiteX182" fmla="*/ 563209 w 730999"/>
              <a:gd name="connsiteY182" fmla="*/ 173607 h 175898"/>
              <a:gd name="connsiteX183" fmla="*/ 558450 w 730999"/>
              <a:gd name="connsiteY183" fmla="*/ 150518 h 175898"/>
              <a:gd name="connsiteX184" fmla="*/ 570788 w 730999"/>
              <a:gd name="connsiteY184" fmla="*/ 151047 h 175898"/>
              <a:gd name="connsiteX185" fmla="*/ 575547 w 730999"/>
              <a:gd name="connsiteY185" fmla="*/ 143644 h 175898"/>
              <a:gd name="connsiteX186" fmla="*/ 575547 w 730999"/>
              <a:gd name="connsiteY186" fmla="*/ 112712 h 175898"/>
              <a:gd name="connsiteX187" fmla="*/ 558803 w 730999"/>
              <a:gd name="connsiteY187" fmla="*/ 117030 h 175898"/>
              <a:gd name="connsiteX188" fmla="*/ 557393 w 730999"/>
              <a:gd name="connsiteY188" fmla="*/ 91650 h 175898"/>
              <a:gd name="connsiteX189" fmla="*/ 575547 w 730999"/>
              <a:gd name="connsiteY189" fmla="*/ 87861 h 175898"/>
              <a:gd name="connsiteX190" fmla="*/ 575547 w 730999"/>
              <a:gd name="connsiteY190" fmla="*/ 56400 h 175898"/>
              <a:gd name="connsiteX191" fmla="*/ 559331 w 730999"/>
              <a:gd name="connsiteY191" fmla="*/ 56400 h 175898"/>
              <a:gd name="connsiteX192" fmla="*/ 666139 w 730999"/>
              <a:gd name="connsiteY192" fmla="*/ 66094 h 175898"/>
              <a:gd name="connsiteX193" fmla="*/ 625954 w 730999"/>
              <a:gd name="connsiteY193" fmla="*/ 95704 h 175898"/>
              <a:gd name="connsiteX194" fmla="*/ 611502 w 730999"/>
              <a:gd name="connsiteY194" fmla="*/ 79137 h 175898"/>
              <a:gd name="connsiteX195" fmla="*/ 650277 w 730999"/>
              <a:gd name="connsiteY195" fmla="*/ 50760 h 175898"/>
              <a:gd name="connsiteX196" fmla="*/ 676362 w 730999"/>
              <a:gd name="connsiteY196" fmla="*/ 66270 h 175898"/>
              <a:gd name="connsiteX197" fmla="*/ 691343 w 730999"/>
              <a:gd name="connsiteY197" fmla="*/ 51289 h 175898"/>
              <a:gd name="connsiteX198" fmla="*/ 730647 w 730999"/>
              <a:gd name="connsiteY198" fmla="*/ 79842 h 175898"/>
              <a:gd name="connsiteX199" fmla="*/ 715313 w 730999"/>
              <a:gd name="connsiteY199" fmla="*/ 96409 h 175898"/>
              <a:gd name="connsiteX200" fmla="*/ 676362 w 730999"/>
              <a:gd name="connsiteY200" fmla="*/ 66270 h 175898"/>
              <a:gd name="connsiteX201" fmla="*/ 620314 w 730999"/>
              <a:gd name="connsiteY201" fmla="*/ 97467 h 175898"/>
              <a:gd name="connsiteX202" fmla="*/ 721835 w 730999"/>
              <a:gd name="connsiteY202" fmla="*/ 97467 h 175898"/>
              <a:gd name="connsiteX203" fmla="*/ 721835 w 730999"/>
              <a:gd name="connsiteY203" fmla="*/ 118969 h 175898"/>
              <a:gd name="connsiteX204" fmla="*/ 682354 w 730999"/>
              <a:gd name="connsiteY204" fmla="*/ 118969 h 175898"/>
              <a:gd name="connsiteX205" fmla="*/ 682354 w 730999"/>
              <a:gd name="connsiteY205" fmla="*/ 145759 h 175898"/>
              <a:gd name="connsiteX206" fmla="*/ 731000 w 730999"/>
              <a:gd name="connsiteY206" fmla="*/ 145759 h 175898"/>
              <a:gd name="connsiteX207" fmla="*/ 731000 w 730999"/>
              <a:gd name="connsiteY207" fmla="*/ 167262 h 175898"/>
              <a:gd name="connsiteX208" fmla="*/ 609739 w 730999"/>
              <a:gd name="connsiteY208" fmla="*/ 167262 h 175898"/>
              <a:gd name="connsiteX209" fmla="*/ 609739 w 730999"/>
              <a:gd name="connsiteY209" fmla="*/ 145759 h 175898"/>
              <a:gd name="connsiteX210" fmla="*/ 659794 w 730999"/>
              <a:gd name="connsiteY210" fmla="*/ 145759 h 175898"/>
              <a:gd name="connsiteX211" fmla="*/ 659794 w 730999"/>
              <a:gd name="connsiteY211" fmla="*/ 118969 h 175898"/>
              <a:gd name="connsiteX212" fmla="*/ 620314 w 730999"/>
              <a:gd name="connsiteY212" fmla="*/ 118969 h 17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30999" h="175898">
                <a:moveTo>
                  <a:pt x="157216" y="91650"/>
                </a:moveTo>
                <a:lnTo>
                  <a:pt x="157216" y="112800"/>
                </a:lnTo>
                <a:cubicBezTo>
                  <a:pt x="149108" y="123375"/>
                  <a:pt x="139767" y="132717"/>
                  <a:pt x="129192" y="140824"/>
                </a:cubicBezTo>
                <a:cubicBezTo>
                  <a:pt x="142469" y="145054"/>
                  <a:pt x="157803" y="148403"/>
                  <a:pt x="175193" y="150871"/>
                </a:cubicBezTo>
                <a:cubicBezTo>
                  <a:pt x="172608" y="156980"/>
                  <a:pt x="169964" y="165147"/>
                  <a:pt x="167262" y="175369"/>
                </a:cubicBezTo>
                <a:cubicBezTo>
                  <a:pt x="143174" y="171727"/>
                  <a:pt x="122200" y="165441"/>
                  <a:pt x="104340" y="156511"/>
                </a:cubicBezTo>
                <a:cubicBezTo>
                  <a:pt x="88360" y="164736"/>
                  <a:pt x="70383" y="171139"/>
                  <a:pt x="50408" y="175722"/>
                </a:cubicBezTo>
                <a:cubicBezTo>
                  <a:pt x="46060" y="166439"/>
                  <a:pt x="41889" y="158978"/>
                  <a:pt x="37894" y="153338"/>
                </a:cubicBezTo>
                <a:cubicBezTo>
                  <a:pt x="53639" y="150283"/>
                  <a:pt x="67857" y="146464"/>
                  <a:pt x="80547" y="141882"/>
                </a:cubicBezTo>
                <a:cubicBezTo>
                  <a:pt x="73497" y="136477"/>
                  <a:pt x="67210" y="130484"/>
                  <a:pt x="61688" y="123904"/>
                </a:cubicBezTo>
                <a:lnTo>
                  <a:pt x="74025" y="112095"/>
                </a:lnTo>
                <a:lnTo>
                  <a:pt x="52346" y="112095"/>
                </a:lnTo>
                <a:lnTo>
                  <a:pt x="52346" y="91650"/>
                </a:lnTo>
                <a:lnTo>
                  <a:pt x="64508" y="91650"/>
                </a:lnTo>
                <a:cubicBezTo>
                  <a:pt x="59573" y="85658"/>
                  <a:pt x="54579" y="80488"/>
                  <a:pt x="49526" y="76140"/>
                </a:cubicBezTo>
                <a:cubicBezTo>
                  <a:pt x="62099" y="72028"/>
                  <a:pt x="68150" y="61100"/>
                  <a:pt x="67680" y="43358"/>
                </a:cubicBezTo>
                <a:lnTo>
                  <a:pt x="148579" y="43358"/>
                </a:lnTo>
                <a:lnTo>
                  <a:pt x="148579" y="61864"/>
                </a:lnTo>
                <a:cubicBezTo>
                  <a:pt x="148579" y="66681"/>
                  <a:pt x="151164" y="69090"/>
                  <a:pt x="156334" y="69090"/>
                </a:cubicBezTo>
                <a:lnTo>
                  <a:pt x="172549" y="69090"/>
                </a:lnTo>
                <a:cubicBezTo>
                  <a:pt x="171492" y="73555"/>
                  <a:pt x="170258" y="79842"/>
                  <a:pt x="168848" y="87949"/>
                </a:cubicBezTo>
                <a:lnTo>
                  <a:pt x="143997" y="87949"/>
                </a:lnTo>
                <a:cubicBezTo>
                  <a:pt x="132012" y="87949"/>
                  <a:pt x="126019" y="82603"/>
                  <a:pt x="126019" y="71910"/>
                </a:cubicBezTo>
                <a:lnTo>
                  <a:pt x="126019" y="63803"/>
                </a:lnTo>
                <a:lnTo>
                  <a:pt x="88125" y="63803"/>
                </a:lnTo>
                <a:cubicBezTo>
                  <a:pt x="88360" y="75905"/>
                  <a:pt x="82074" y="85188"/>
                  <a:pt x="69267" y="91650"/>
                </a:cubicBezTo>
                <a:close/>
                <a:moveTo>
                  <a:pt x="86187" y="2291"/>
                </a:moveTo>
                <a:lnTo>
                  <a:pt x="115268" y="0"/>
                </a:lnTo>
                <a:cubicBezTo>
                  <a:pt x="115973" y="3408"/>
                  <a:pt x="117089" y="8225"/>
                  <a:pt x="118617" y="14453"/>
                </a:cubicBezTo>
                <a:lnTo>
                  <a:pt x="174136" y="14453"/>
                </a:lnTo>
                <a:lnTo>
                  <a:pt x="174136" y="35250"/>
                </a:lnTo>
                <a:lnTo>
                  <a:pt x="47235" y="35250"/>
                </a:lnTo>
                <a:lnTo>
                  <a:pt x="47235" y="81075"/>
                </a:lnTo>
                <a:cubicBezTo>
                  <a:pt x="47823" y="121495"/>
                  <a:pt x="39715" y="153103"/>
                  <a:pt x="22913" y="175898"/>
                </a:cubicBezTo>
                <a:cubicBezTo>
                  <a:pt x="16568" y="170376"/>
                  <a:pt x="9929" y="164736"/>
                  <a:pt x="2996" y="158978"/>
                </a:cubicBezTo>
                <a:cubicBezTo>
                  <a:pt x="12161" y="147111"/>
                  <a:pt x="18389" y="131894"/>
                  <a:pt x="21679" y="113329"/>
                </a:cubicBezTo>
                <a:cubicBezTo>
                  <a:pt x="16744" y="116384"/>
                  <a:pt x="11221" y="119733"/>
                  <a:pt x="5111" y="123375"/>
                </a:cubicBezTo>
                <a:lnTo>
                  <a:pt x="0" y="96938"/>
                </a:lnTo>
                <a:cubicBezTo>
                  <a:pt x="10223" y="92003"/>
                  <a:pt x="18389" y="87714"/>
                  <a:pt x="24499" y="84072"/>
                </a:cubicBezTo>
                <a:cubicBezTo>
                  <a:pt x="24616" y="82074"/>
                  <a:pt x="24675" y="58868"/>
                  <a:pt x="24675" y="14453"/>
                </a:cubicBezTo>
                <a:lnTo>
                  <a:pt x="89183" y="14453"/>
                </a:lnTo>
                <a:cubicBezTo>
                  <a:pt x="88243" y="10575"/>
                  <a:pt x="87244" y="6521"/>
                  <a:pt x="86187" y="2291"/>
                </a:cubicBezTo>
                <a:close/>
                <a:moveTo>
                  <a:pt x="529" y="32959"/>
                </a:moveTo>
                <a:lnTo>
                  <a:pt x="15863" y="28553"/>
                </a:lnTo>
                <a:cubicBezTo>
                  <a:pt x="20210" y="47705"/>
                  <a:pt x="23089" y="61981"/>
                  <a:pt x="24499" y="71382"/>
                </a:cubicBezTo>
                <a:lnTo>
                  <a:pt x="7931" y="76140"/>
                </a:lnTo>
                <a:cubicBezTo>
                  <a:pt x="4994" y="56870"/>
                  <a:pt x="2526" y="42476"/>
                  <a:pt x="529" y="32959"/>
                </a:cubicBezTo>
                <a:close/>
                <a:moveTo>
                  <a:pt x="104869" y="130954"/>
                </a:moveTo>
                <a:cubicBezTo>
                  <a:pt x="114974" y="125432"/>
                  <a:pt x="123728" y="119145"/>
                  <a:pt x="131130" y="112095"/>
                </a:cubicBezTo>
                <a:lnTo>
                  <a:pt x="79313" y="112095"/>
                </a:lnTo>
                <a:cubicBezTo>
                  <a:pt x="85893" y="119263"/>
                  <a:pt x="94412" y="125549"/>
                  <a:pt x="104869" y="130954"/>
                </a:cubicBezTo>
                <a:close/>
                <a:moveTo>
                  <a:pt x="238732" y="60454"/>
                </a:moveTo>
                <a:lnTo>
                  <a:pt x="287729" y="60454"/>
                </a:lnTo>
                <a:lnTo>
                  <a:pt x="287729" y="52875"/>
                </a:lnTo>
                <a:lnTo>
                  <a:pt x="247720" y="52875"/>
                </a:lnTo>
                <a:lnTo>
                  <a:pt x="247720" y="37718"/>
                </a:lnTo>
                <a:lnTo>
                  <a:pt x="287729" y="37718"/>
                </a:lnTo>
                <a:lnTo>
                  <a:pt x="287729" y="30139"/>
                </a:lnTo>
                <a:lnTo>
                  <a:pt x="243843" y="30139"/>
                </a:lnTo>
                <a:lnTo>
                  <a:pt x="243843" y="14981"/>
                </a:lnTo>
                <a:lnTo>
                  <a:pt x="287729" y="14981"/>
                </a:lnTo>
                <a:lnTo>
                  <a:pt x="287729" y="1058"/>
                </a:lnTo>
                <a:lnTo>
                  <a:pt x="310642" y="1058"/>
                </a:lnTo>
                <a:lnTo>
                  <a:pt x="310642" y="14981"/>
                </a:lnTo>
                <a:lnTo>
                  <a:pt x="357348" y="14981"/>
                </a:lnTo>
                <a:lnTo>
                  <a:pt x="357348" y="30139"/>
                </a:lnTo>
                <a:lnTo>
                  <a:pt x="310642" y="30139"/>
                </a:lnTo>
                <a:lnTo>
                  <a:pt x="310642" y="37718"/>
                </a:lnTo>
                <a:lnTo>
                  <a:pt x="352942" y="37718"/>
                </a:lnTo>
                <a:lnTo>
                  <a:pt x="352942" y="52875"/>
                </a:lnTo>
                <a:lnTo>
                  <a:pt x="310642" y="52875"/>
                </a:lnTo>
                <a:lnTo>
                  <a:pt x="310642" y="60454"/>
                </a:lnTo>
                <a:lnTo>
                  <a:pt x="361402" y="60454"/>
                </a:lnTo>
                <a:lnTo>
                  <a:pt x="361402" y="75612"/>
                </a:lnTo>
                <a:lnTo>
                  <a:pt x="238732" y="75612"/>
                </a:lnTo>
                <a:close/>
                <a:moveTo>
                  <a:pt x="209826" y="1410"/>
                </a:moveTo>
                <a:lnTo>
                  <a:pt x="231681" y="1410"/>
                </a:lnTo>
                <a:lnTo>
                  <a:pt x="231681" y="34545"/>
                </a:lnTo>
                <a:lnTo>
                  <a:pt x="245782" y="40185"/>
                </a:lnTo>
                <a:lnTo>
                  <a:pt x="240142" y="58868"/>
                </a:lnTo>
                <a:lnTo>
                  <a:pt x="231681" y="54461"/>
                </a:lnTo>
                <a:lnTo>
                  <a:pt x="231681" y="174841"/>
                </a:lnTo>
                <a:lnTo>
                  <a:pt x="209826" y="174841"/>
                </a:lnTo>
                <a:close/>
                <a:moveTo>
                  <a:pt x="184799" y="85658"/>
                </a:moveTo>
                <a:cubicBezTo>
                  <a:pt x="188676" y="66505"/>
                  <a:pt x="191496" y="48880"/>
                  <a:pt x="193259" y="32783"/>
                </a:cubicBezTo>
                <a:lnTo>
                  <a:pt x="208593" y="34016"/>
                </a:lnTo>
                <a:cubicBezTo>
                  <a:pt x="206478" y="51994"/>
                  <a:pt x="203658" y="70148"/>
                  <a:pt x="200133" y="88478"/>
                </a:cubicBezTo>
                <a:close/>
                <a:moveTo>
                  <a:pt x="269399" y="173431"/>
                </a:moveTo>
                <a:lnTo>
                  <a:pt x="247192" y="173431"/>
                </a:lnTo>
                <a:lnTo>
                  <a:pt x="247192" y="82662"/>
                </a:lnTo>
                <a:lnTo>
                  <a:pt x="351179" y="82662"/>
                </a:lnTo>
                <a:lnTo>
                  <a:pt x="351179" y="149813"/>
                </a:lnTo>
                <a:cubicBezTo>
                  <a:pt x="351179" y="156628"/>
                  <a:pt x="349769" y="161916"/>
                  <a:pt x="346949" y="165676"/>
                </a:cubicBezTo>
                <a:cubicBezTo>
                  <a:pt x="344129" y="169436"/>
                  <a:pt x="340105" y="171697"/>
                  <a:pt x="334876" y="172461"/>
                </a:cubicBezTo>
                <a:cubicBezTo>
                  <a:pt x="329647" y="173225"/>
                  <a:pt x="317927" y="173666"/>
                  <a:pt x="299714" y="173783"/>
                </a:cubicBezTo>
                <a:cubicBezTo>
                  <a:pt x="298539" y="168143"/>
                  <a:pt x="296894" y="161857"/>
                  <a:pt x="294779" y="154924"/>
                </a:cubicBezTo>
                <a:cubicBezTo>
                  <a:pt x="306059" y="155629"/>
                  <a:pt x="314578" y="155982"/>
                  <a:pt x="320336" y="155982"/>
                </a:cubicBezTo>
                <a:cubicBezTo>
                  <a:pt x="326093" y="155982"/>
                  <a:pt x="328972" y="153162"/>
                  <a:pt x="328972" y="147522"/>
                </a:cubicBezTo>
                <a:lnTo>
                  <a:pt x="328972" y="145054"/>
                </a:lnTo>
                <a:lnTo>
                  <a:pt x="269399" y="145054"/>
                </a:lnTo>
                <a:close/>
                <a:moveTo>
                  <a:pt x="328972" y="98877"/>
                </a:moveTo>
                <a:lnTo>
                  <a:pt x="269399" y="98877"/>
                </a:lnTo>
                <a:lnTo>
                  <a:pt x="269399" y="107689"/>
                </a:lnTo>
                <a:lnTo>
                  <a:pt x="328972" y="107689"/>
                </a:lnTo>
                <a:close/>
                <a:moveTo>
                  <a:pt x="269399" y="130425"/>
                </a:moveTo>
                <a:lnTo>
                  <a:pt x="328972" y="130425"/>
                </a:lnTo>
                <a:lnTo>
                  <a:pt x="328972" y="122318"/>
                </a:lnTo>
                <a:lnTo>
                  <a:pt x="269399" y="122318"/>
                </a:lnTo>
                <a:close/>
                <a:moveTo>
                  <a:pt x="484161" y="171844"/>
                </a:moveTo>
                <a:cubicBezTo>
                  <a:pt x="482281" y="162209"/>
                  <a:pt x="480342" y="153632"/>
                  <a:pt x="478344" y="146112"/>
                </a:cubicBezTo>
                <a:cubicBezTo>
                  <a:pt x="486804" y="146523"/>
                  <a:pt x="492767" y="146729"/>
                  <a:pt x="496234" y="146729"/>
                </a:cubicBezTo>
                <a:cubicBezTo>
                  <a:pt x="501580" y="146729"/>
                  <a:pt x="505384" y="145906"/>
                  <a:pt x="507646" y="144261"/>
                </a:cubicBezTo>
                <a:cubicBezTo>
                  <a:pt x="509908" y="142616"/>
                  <a:pt x="511259" y="138900"/>
                  <a:pt x="511700" y="133113"/>
                </a:cubicBezTo>
                <a:cubicBezTo>
                  <a:pt x="512140" y="127326"/>
                  <a:pt x="512537" y="113682"/>
                  <a:pt x="512889" y="92179"/>
                </a:cubicBezTo>
                <a:lnTo>
                  <a:pt x="479666" y="92179"/>
                </a:lnTo>
                <a:cubicBezTo>
                  <a:pt x="478139" y="114680"/>
                  <a:pt x="474467" y="132115"/>
                  <a:pt x="468650" y="144481"/>
                </a:cubicBezTo>
                <a:cubicBezTo>
                  <a:pt x="462834" y="156848"/>
                  <a:pt x="456078" y="167203"/>
                  <a:pt x="448382" y="175546"/>
                </a:cubicBezTo>
                <a:cubicBezTo>
                  <a:pt x="441214" y="169318"/>
                  <a:pt x="433870" y="164148"/>
                  <a:pt x="426350" y="160036"/>
                </a:cubicBezTo>
                <a:cubicBezTo>
                  <a:pt x="433694" y="152222"/>
                  <a:pt x="439745" y="143541"/>
                  <a:pt x="444504" y="133995"/>
                </a:cubicBezTo>
                <a:cubicBezTo>
                  <a:pt x="449263" y="124448"/>
                  <a:pt x="452406" y="114225"/>
                  <a:pt x="453934" y="103327"/>
                </a:cubicBezTo>
                <a:cubicBezTo>
                  <a:pt x="455461" y="92429"/>
                  <a:pt x="456313" y="74495"/>
                  <a:pt x="456489" y="49526"/>
                </a:cubicBezTo>
                <a:lnTo>
                  <a:pt x="440627" y="49526"/>
                </a:lnTo>
                <a:lnTo>
                  <a:pt x="440627" y="26085"/>
                </a:lnTo>
                <a:lnTo>
                  <a:pt x="479490" y="26085"/>
                </a:lnTo>
                <a:cubicBezTo>
                  <a:pt x="477375" y="19153"/>
                  <a:pt x="475113" y="12103"/>
                  <a:pt x="472704" y="4935"/>
                </a:cubicBezTo>
                <a:lnTo>
                  <a:pt x="498613" y="353"/>
                </a:lnTo>
                <a:cubicBezTo>
                  <a:pt x="501316" y="10164"/>
                  <a:pt x="503577" y="18741"/>
                  <a:pt x="505399" y="26085"/>
                </a:cubicBezTo>
                <a:lnTo>
                  <a:pt x="546553" y="26085"/>
                </a:lnTo>
                <a:lnTo>
                  <a:pt x="546553" y="49526"/>
                </a:lnTo>
                <a:lnTo>
                  <a:pt x="481252" y="49526"/>
                </a:lnTo>
                <a:cubicBezTo>
                  <a:pt x="481252" y="56224"/>
                  <a:pt x="481164" y="62569"/>
                  <a:pt x="480988" y="68562"/>
                </a:cubicBezTo>
                <a:lnTo>
                  <a:pt x="538622" y="68562"/>
                </a:lnTo>
                <a:lnTo>
                  <a:pt x="537212" y="116061"/>
                </a:lnTo>
                <a:cubicBezTo>
                  <a:pt x="536742" y="131689"/>
                  <a:pt x="536022" y="142455"/>
                  <a:pt x="535053" y="148359"/>
                </a:cubicBezTo>
                <a:cubicBezTo>
                  <a:pt x="534084" y="154263"/>
                  <a:pt x="532292" y="158905"/>
                  <a:pt x="529677" y="162283"/>
                </a:cubicBezTo>
                <a:cubicBezTo>
                  <a:pt x="527063" y="165661"/>
                  <a:pt x="523171" y="168099"/>
                  <a:pt x="518001" y="169597"/>
                </a:cubicBezTo>
                <a:cubicBezTo>
                  <a:pt x="512831" y="171095"/>
                  <a:pt x="501551" y="171844"/>
                  <a:pt x="484161" y="171844"/>
                </a:cubicBezTo>
                <a:close/>
                <a:moveTo>
                  <a:pt x="425645" y="72968"/>
                </a:moveTo>
                <a:cubicBezTo>
                  <a:pt x="435750" y="86833"/>
                  <a:pt x="440803" y="100757"/>
                  <a:pt x="440803" y="114739"/>
                </a:cubicBezTo>
                <a:cubicBezTo>
                  <a:pt x="440803" y="123845"/>
                  <a:pt x="438379" y="131028"/>
                  <a:pt x="433533" y="136286"/>
                </a:cubicBezTo>
                <a:cubicBezTo>
                  <a:pt x="428686" y="141544"/>
                  <a:pt x="418772" y="144173"/>
                  <a:pt x="403790" y="144173"/>
                </a:cubicBezTo>
                <a:cubicBezTo>
                  <a:pt x="403144" y="137887"/>
                  <a:pt x="402086" y="131454"/>
                  <a:pt x="400618" y="124874"/>
                </a:cubicBezTo>
                <a:lnTo>
                  <a:pt x="400618" y="174312"/>
                </a:lnTo>
                <a:lnTo>
                  <a:pt x="378939" y="174312"/>
                </a:lnTo>
                <a:lnTo>
                  <a:pt x="378939" y="8813"/>
                </a:lnTo>
                <a:lnTo>
                  <a:pt x="439040" y="8813"/>
                </a:lnTo>
                <a:lnTo>
                  <a:pt x="439040" y="29081"/>
                </a:lnTo>
                <a:cubicBezTo>
                  <a:pt x="434223" y="45649"/>
                  <a:pt x="429758" y="60278"/>
                  <a:pt x="425645" y="72968"/>
                </a:cubicBezTo>
                <a:close/>
                <a:moveTo>
                  <a:pt x="403614" y="74202"/>
                </a:moveTo>
                <a:cubicBezTo>
                  <a:pt x="408314" y="58809"/>
                  <a:pt x="412427" y="43769"/>
                  <a:pt x="415952" y="29081"/>
                </a:cubicBezTo>
                <a:lnTo>
                  <a:pt x="400618" y="29081"/>
                </a:lnTo>
                <a:lnTo>
                  <a:pt x="400618" y="119939"/>
                </a:lnTo>
                <a:cubicBezTo>
                  <a:pt x="403320" y="120350"/>
                  <a:pt x="405788" y="120555"/>
                  <a:pt x="408020" y="120555"/>
                </a:cubicBezTo>
                <a:cubicBezTo>
                  <a:pt x="415188" y="120555"/>
                  <a:pt x="418772" y="116854"/>
                  <a:pt x="418772" y="109452"/>
                </a:cubicBezTo>
                <a:cubicBezTo>
                  <a:pt x="418772" y="99582"/>
                  <a:pt x="413719" y="87832"/>
                  <a:pt x="403614" y="74202"/>
                </a:cubicBezTo>
                <a:close/>
                <a:moveTo>
                  <a:pt x="616084" y="21326"/>
                </a:moveTo>
                <a:lnTo>
                  <a:pt x="658561" y="21326"/>
                </a:lnTo>
                <a:lnTo>
                  <a:pt x="653978" y="5993"/>
                </a:lnTo>
                <a:lnTo>
                  <a:pt x="679006" y="1234"/>
                </a:lnTo>
                <a:cubicBezTo>
                  <a:pt x="681062" y="8049"/>
                  <a:pt x="682854" y="14746"/>
                  <a:pt x="684381" y="21326"/>
                </a:cubicBezTo>
                <a:lnTo>
                  <a:pt x="728532" y="21326"/>
                </a:lnTo>
                <a:lnTo>
                  <a:pt x="728532" y="56929"/>
                </a:lnTo>
                <a:lnTo>
                  <a:pt x="706325" y="56929"/>
                </a:lnTo>
                <a:lnTo>
                  <a:pt x="706325" y="42829"/>
                </a:lnTo>
                <a:lnTo>
                  <a:pt x="638292" y="42829"/>
                </a:lnTo>
                <a:lnTo>
                  <a:pt x="638292" y="56929"/>
                </a:lnTo>
                <a:lnTo>
                  <a:pt x="616084" y="56929"/>
                </a:lnTo>
                <a:close/>
                <a:moveTo>
                  <a:pt x="559331" y="33840"/>
                </a:moveTo>
                <a:lnTo>
                  <a:pt x="575547" y="33840"/>
                </a:lnTo>
                <a:lnTo>
                  <a:pt x="575547" y="2468"/>
                </a:lnTo>
                <a:lnTo>
                  <a:pt x="596873" y="2468"/>
                </a:lnTo>
                <a:lnTo>
                  <a:pt x="596873" y="33840"/>
                </a:lnTo>
                <a:lnTo>
                  <a:pt x="608858" y="33840"/>
                </a:lnTo>
                <a:lnTo>
                  <a:pt x="608858" y="56400"/>
                </a:lnTo>
                <a:lnTo>
                  <a:pt x="596873" y="56400"/>
                </a:lnTo>
                <a:lnTo>
                  <a:pt x="596873" y="82926"/>
                </a:lnTo>
                <a:lnTo>
                  <a:pt x="610092" y="79665"/>
                </a:lnTo>
                <a:cubicBezTo>
                  <a:pt x="609152" y="87655"/>
                  <a:pt x="608917" y="95645"/>
                  <a:pt x="609387" y="103635"/>
                </a:cubicBezTo>
                <a:lnTo>
                  <a:pt x="596873" y="107072"/>
                </a:lnTo>
                <a:lnTo>
                  <a:pt x="596873" y="152809"/>
                </a:lnTo>
                <a:cubicBezTo>
                  <a:pt x="596873" y="158684"/>
                  <a:pt x="595874" y="163223"/>
                  <a:pt x="593877" y="166425"/>
                </a:cubicBezTo>
                <a:cubicBezTo>
                  <a:pt x="591879" y="169626"/>
                  <a:pt x="589044" y="171551"/>
                  <a:pt x="585373" y="172197"/>
                </a:cubicBezTo>
                <a:cubicBezTo>
                  <a:pt x="581701" y="172843"/>
                  <a:pt x="574313" y="173313"/>
                  <a:pt x="563209" y="173607"/>
                </a:cubicBezTo>
                <a:cubicBezTo>
                  <a:pt x="562269" y="166674"/>
                  <a:pt x="560683" y="158978"/>
                  <a:pt x="558450" y="150518"/>
                </a:cubicBezTo>
                <a:cubicBezTo>
                  <a:pt x="561505" y="150870"/>
                  <a:pt x="565618" y="151047"/>
                  <a:pt x="570788" y="151047"/>
                </a:cubicBezTo>
                <a:cubicBezTo>
                  <a:pt x="573843" y="151047"/>
                  <a:pt x="575429" y="148579"/>
                  <a:pt x="575547" y="143644"/>
                </a:cubicBezTo>
                <a:lnTo>
                  <a:pt x="575547" y="112712"/>
                </a:lnTo>
                <a:lnTo>
                  <a:pt x="558803" y="117030"/>
                </a:lnTo>
                <a:lnTo>
                  <a:pt x="557393" y="91650"/>
                </a:lnTo>
                <a:cubicBezTo>
                  <a:pt x="563209" y="90534"/>
                  <a:pt x="569260" y="89271"/>
                  <a:pt x="575547" y="87861"/>
                </a:cubicBezTo>
                <a:lnTo>
                  <a:pt x="575547" y="56400"/>
                </a:lnTo>
                <a:lnTo>
                  <a:pt x="559331" y="56400"/>
                </a:lnTo>
                <a:close/>
                <a:moveTo>
                  <a:pt x="666139" y="66094"/>
                </a:moveTo>
                <a:lnTo>
                  <a:pt x="625954" y="95704"/>
                </a:lnTo>
                <a:lnTo>
                  <a:pt x="611502" y="79137"/>
                </a:lnTo>
                <a:cubicBezTo>
                  <a:pt x="623134" y="71499"/>
                  <a:pt x="636059" y="62040"/>
                  <a:pt x="650277" y="50760"/>
                </a:cubicBezTo>
                <a:close/>
                <a:moveTo>
                  <a:pt x="676362" y="66270"/>
                </a:moveTo>
                <a:lnTo>
                  <a:pt x="691343" y="51289"/>
                </a:lnTo>
                <a:cubicBezTo>
                  <a:pt x="702388" y="58926"/>
                  <a:pt x="715490" y="68444"/>
                  <a:pt x="730647" y="79842"/>
                </a:cubicBezTo>
                <a:lnTo>
                  <a:pt x="715313" y="96409"/>
                </a:lnTo>
                <a:cubicBezTo>
                  <a:pt x="710496" y="92532"/>
                  <a:pt x="697512" y="82485"/>
                  <a:pt x="676362" y="66270"/>
                </a:cubicBezTo>
                <a:close/>
                <a:moveTo>
                  <a:pt x="620314" y="97467"/>
                </a:moveTo>
                <a:lnTo>
                  <a:pt x="721835" y="97467"/>
                </a:lnTo>
                <a:lnTo>
                  <a:pt x="721835" y="118969"/>
                </a:lnTo>
                <a:lnTo>
                  <a:pt x="682354" y="118969"/>
                </a:lnTo>
                <a:lnTo>
                  <a:pt x="682354" y="145759"/>
                </a:lnTo>
                <a:lnTo>
                  <a:pt x="731000" y="145759"/>
                </a:lnTo>
                <a:lnTo>
                  <a:pt x="731000" y="167262"/>
                </a:lnTo>
                <a:lnTo>
                  <a:pt x="609739" y="167262"/>
                </a:lnTo>
                <a:lnTo>
                  <a:pt x="609739" y="145759"/>
                </a:lnTo>
                <a:lnTo>
                  <a:pt x="659794" y="145759"/>
                </a:lnTo>
                <a:lnTo>
                  <a:pt x="659794" y="118969"/>
                </a:lnTo>
                <a:lnTo>
                  <a:pt x="620314" y="118969"/>
                </a:lnTo>
                <a:close/>
              </a:path>
            </a:pathLst>
          </a:custGeom>
          <a:solidFill>
            <a:srgbClr val="038003"/>
          </a:solidFill>
          <a:ln w="12030" cap="flat">
            <a:noFill/>
            <a:prstDash val="solid"/>
            <a:miter/>
          </a:ln>
        </p:spPr>
        <p:txBody>
          <a:bodyPr rtlCol="0" anchor="ctr"/>
          <a:lstStyle/>
          <a:p>
            <a:endParaRPr lang="zh-CN" altLang="en-US" sz="2400" dirty="0"/>
          </a:p>
        </p:txBody>
      </p:sp>
      <p:sp>
        <p:nvSpPr>
          <p:cNvPr id="228" name="任意多边形: 形状 227">
            <a:extLst>
              <a:ext uri="{FF2B5EF4-FFF2-40B4-BE49-F238E27FC236}">
                <a16:creationId xmlns:a16="http://schemas.microsoft.com/office/drawing/2014/main" id="{7ECB149B-8BE3-4B35-B114-91ABBC2C6067}"/>
              </a:ext>
            </a:extLst>
          </p:cNvPr>
          <p:cNvSpPr/>
          <p:nvPr/>
        </p:nvSpPr>
        <p:spPr>
          <a:xfrm>
            <a:off x="3071477" y="1424208"/>
            <a:ext cx="842243" cy="12032"/>
          </a:xfrm>
          <a:custGeom>
            <a:avLst/>
            <a:gdLst>
              <a:gd name="connsiteX0" fmla="*/ 0 w 842243"/>
              <a:gd name="connsiteY0" fmla="*/ 0 h 12032"/>
              <a:gd name="connsiteX1" fmla="*/ 842243 w 842243"/>
              <a:gd name="connsiteY1" fmla="*/ 0 h 12032"/>
            </a:gdLst>
            <a:ahLst/>
            <a:cxnLst>
              <a:cxn ang="0">
                <a:pos x="connsiteX0" y="connsiteY0"/>
              </a:cxn>
              <a:cxn ang="0">
                <a:pos x="connsiteX1" y="connsiteY1"/>
              </a:cxn>
            </a:cxnLst>
            <a:rect l="l" t="t" r="r" b="b"/>
            <a:pathLst>
              <a:path w="842243" h="12032">
                <a:moveTo>
                  <a:pt x="0" y="0"/>
                </a:moveTo>
                <a:lnTo>
                  <a:pt x="842243" y="0"/>
                </a:lnTo>
                <a:close/>
              </a:path>
            </a:pathLst>
          </a:custGeom>
          <a:noFill/>
          <a:ln w="36091" cap="flat">
            <a:solidFill>
              <a:srgbClr val="038003"/>
            </a:solidFill>
            <a:prstDash val="solid"/>
            <a:miter/>
          </a:ln>
        </p:spPr>
        <p:txBody>
          <a:bodyPr rtlCol="0" anchor="ctr"/>
          <a:lstStyle/>
          <a:p>
            <a:endParaRPr lang="zh-CN" altLang="en-US"/>
          </a:p>
        </p:txBody>
      </p:sp>
      <p:sp>
        <p:nvSpPr>
          <p:cNvPr id="229" name="任意多边形: 形状 228">
            <a:extLst>
              <a:ext uri="{FF2B5EF4-FFF2-40B4-BE49-F238E27FC236}">
                <a16:creationId xmlns:a16="http://schemas.microsoft.com/office/drawing/2014/main" id="{506A9CFF-D72B-4709-A747-EFE11767CF62}"/>
              </a:ext>
            </a:extLst>
          </p:cNvPr>
          <p:cNvSpPr/>
          <p:nvPr/>
        </p:nvSpPr>
        <p:spPr>
          <a:xfrm>
            <a:off x="3215152" y="1206650"/>
            <a:ext cx="554892" cy="134314"/>
          </a:xfrm>
          <a:custGeom>
            <a:avLst/>
            <a:gdLst>
              <a:gd name="connsiteX0" fmla="*/ 80670 w 554892"/>
              <a:gd name="connsiteY0" fmla="*/ 131477 h 134314"/>
              <a:gd name="connsiteX1" fmla="*/ 76211 w 554892"/>
              <a:gd name="connsiteY1" fmla="*/ 111749 h 134314"/>
              <a:gd name="connsiteX2" fmla="*/ 89926 w 554892"/>
              <a:gd name="connsiteY2" fmla="*/ 112222 h 134314"/>
              <a:gd name="connsiteX3" fmla="*/ 98675 w 554892"/>
              <a:gd name="connsiteY3" fmla="*/ 110330 h 134314"/>
              <a:gd name="connsiteX4" fmla="*/ 101783 w 554892"/>
              <a:gd name="connsiteY4" fmla="*/ 101783 h 134314"/>
              <a:gd name="connsiteX5" fmla="*/ 102695 w 554892"/>
              <a:gd name="connsiteY5" fmla="*/ 70400 h 134314"/>
              <a:gd name="connsiteX6" fmla="*/ 77224 w 554892"/>
              <a:gd name="connsiteY6" fmla="*/ 70400 h 134314"/>
              <a:gd name="connsiteX7" fmla="*/ 68779 w 554892"/>
              <a:gd name="connsiteY7" fmla="*/ 110499 h 134314"/>
              <a:gd name="connsiteX8" fmla="*/ 53239 w 554892"/>
              <a:gd name="connsiteY8" fmla="*/ 134315 h 134314"/>
              <a:gd name="connsiteX9" fmla="*/ 36349 w 554892"/>
              <a:gd name="connsiteY9" fmla="*/ 122424 h 134314"/>
              <a:gd name="connsiteX10" fmla="*/ 50267 w 554892"/>
              <a:gd name="connsiteY10" fmla="*/ 102459 h 134314"/>
              <a:gd name="connsiteX11" fmla="*/ 57496 w 554892"/>
              <a:gd name="connsiteY11" fmla="*/ 78947 h 134314"/>
              <a:gd name="connsiteX12" fmla="*/ 59455 w 554892"/>
              <a:gd name="connsiteY12" fmla="*/ 37700 h 134314"/>
              <a:gd name="connsiteX13" fmla="*/ 47294 w 554892"/>
              <a:gd name="connsiteY13" fmla="*/ 37700 h 134314"/>
              <a:gd name="connsiteX14" fmla="*/ 47294 w 554892"/>
              <a:gd name="connsiteY14" fmla="*/ 19728 h 134314"/>
              <a:gd name="connsiteX15" fmla="*/ 77089 w 554892"/>
              <a:gd name="connsiteY15" fmla="*/ 19728 h 134314"/>
              <a:gd name="connsiteX16" fmla="*/ 71887 w 554892"/>
              <a:gd name="connsiteY16" fmla="*/ 3513 h 134314"/>
              <a:gd name="connsiteX17" fmla="*/ 91750 w 554892"/>
              <a:gd name="connsiteY17" fmla="*/ 0 h 134314"/>
              <a:gd name="connsiteX18" fmla="*/ 96953 w 554892"/>
              <a:gd name="connsiteY18" fmla="*/ 19728 h 134314"/>
              <a:gd name="connsiteX19" fmla="*/ 128504 w 554892"/>
              <a:gd name="connsiteY19" fmla="*/ 19728 h 134314"/>
              <a:gd name="connsiteX20" fmla="*/ 128504 w 554892"/>
              <a:gd name="connsiteY20" fmla="*/ 37700 h 134314"/>
              <a:gd name="connsiteX21" fmla="*/ 78440 w 554892"/>
              <a:gd name="connsiteY21" fmla="*/ 37700 h 134314"/>
              <a:gd name="connsiteX22" fmla="*/ 78238 w 554892"/>
              <a:gd name="connsiteY22" fmla="*/ 52294 h 134314"/>
              <a:gd name="connsiteX23" fmla="*/ 122424 w 554892"/>
              <a:gd name="connsiteY23" fmla="*/ 52294 h 134314"/>
              <a:gd name="connsiteX24" fmla="*/ 121343 w 554892"/>
              <a:gd name="connsiteY24" fmla="*/ 88710 h 134314"/>
              <a:gd name="connsiteX25" fmla="*/ 119687 w 554892"/>
              <a:gd name="connsiteY25" fmla="*/ 113472 h 134314"/>
              <a:gd name="connsiteX26" fmla="*/ 115566 w 554892"/>
              <a:gd name="connsiteY26" fmla="*/ 124147 h 134314"/>
              <a:gd name="connsiteX27" fmla="*/ 106614 w 554892"/>
              <a:gd name="connsiteY27" fmla="*/ 129754 h 134314"/>
              <a:gd name="connsiteX28" fmla="*/ 80670 w 554892"/>
              <a:gd name="connsiteY28" fmla="*/ 131477 h 134314"/>
              <a:gd name="connsiteX29" fmla="*/ 35808 w 554892"/>
              <a:gd name="connsiteY29" fmla="*/ 55672 h 134314"/>
              <a:gd name="connsiteX30" fmla="*/ 47429 w 554892"/>
              <a:gd name="connsiteY30" fmla="*/ 87696 h 134314"/>
              <a:gd name="connsiteX31" fmla="*/ 41855 w 554892"/>
              <a:gd name="connsiteY31" fmla="*/ 104216 h 134314"/>
              <a:gd name="connsiteX32" fmla="*/ 19053 w 554892"/>
              <a:gd name="connsiteY32" fmla="*/ 110262 h 134314"/>
              <a:gd name="connsiteX33" fmla="*/ 16620 w 554892"/>
              <a:gd name="connsiteY33" fmla="*/ 95466 h 134314"/>
              <a:gd name="connsiteX34" fmla="*/ 16620 w 554892"/>
              <a:gd name="connsiteY34" fmla="*/ 133369 h 134314"/>
              <a:gd name="connsiteX35" fmla="*/ 0 w 554892"/>
              <a:gd name="connsiteY35" fmla="*/ 133369 h 134314"/>
              <a:gd name="connsiteX36" fmla="*/ 0 w 554892"/>
              <a:gd name="connsiteY36" fmla="*/ 6486 h 134314"/>
              <a:gd name="connsiteX37" fmla="*/ 46078 w 554892"/>
              <a:gd name="connsiteY37" fmla="*/ 6486 h 134314"/>
              <a:gd name="connsiteX38" fmla="*/ 46078 w 554892"/>
              <a:gd name="connsiteY38" fmla="*/ 22025 h 134314"/>
              <a:gd name="connsiteX39" fmla="*/ 35808 w 554892"/>
              <a:gd name="connsiteY39" fmla="*/ 55672 h 134314"/>
              <a:gd name="connsiteX40" fmla="*/ 18918 w 554892"/>
              <a:gd name="connsiteY40" fmla="*/ 56618 h 134314"/>
              <a:gd name="connsiteX41" fmla="*/ 28376 w 554892"/>
              <a:gd name="connsiteY41" fmla="*/ 22025 h 134314"/>
              <a:gd name="connsiteX42" fmla="*/ 16620 w 554892"/>
              <a:gd name="connsiteY42" fmla="*/ 22025 h 134314"/>
              <a:gd name="connsiteX43" fmla="*/ 16620 w 554892"/>
              <a:gd name="connsiteY43" fmla="*/ 91683 h 134314"/>
              <a:gd name="connsiteX44" fmla="*/ 22296 w 554892"/>
              <a:gd name="connsiteY44" fmla="*/ 92156 h 134314"/>
              <a:gd name="connsiteX45" fmla="*/ 30538 w 554892"/>
              <a:gd name="connsiteY45" fmla="*/ 83643 h 134314"/>
              <a:gd name="connsiteX46" fmla="*/ 18918 w 554892"/>
              <a:gd name="connsiteY46" fmla="*/ 56618 h 134314"/>
              <a:gd name="connsiteX47" fmla="*/ 181811 w 554892"/>
              <a:gd name="connsiteY47" fmla="*/ 16080 h 134314"/>
              <a:gd name="connsiteX48" fmla="*/ 214377 w 554892"/>
              <a:gd name="connsiteY48" fmla="*/ 16080 h 134314"/>
              <a:gd name="connsiteX49" fmla="*/ 210863 w 554892"/>
              <a:gd name="connsiteY49" fmla="*/ 4324 h 134314"/>
              <a:gd name="connsiteX50" fmla="*/ 230051 w 554892"/>
              <a:gd name="connsiteY50" fmla="*/ 676 h 134314"/>
              <a:gd name="connsiteX51" fmla="*/ 234172 w 554892"/>
              <a:gd name="connsiteY51" fmla="*/ 16080 h 134314"/>
              <a:gd name="connsiteX52" fmla="*/ 268021 w 554892"/>
              <a:gd name="connsiteY52" fmla="*/ 16080 h 134314"/>
              <a:gd name="connsiteX53" fmla="*/ 268021 w 554892"/>
              <a:gd name="connsiteY53" fmla="*/ 43375 h 134314"/>
              <a:gd name="connsiteX54" fmla="*/ 250996 w 554892"/>
              <a:gd name="connsiteY54" fmla="*/ 43375 h 134314"/>
              <a:gd name="connsiteX55" fmla="*/ 250996 w 554892"/>
              <a:gd name="connsiteY55" fmla="*/ 32565 h 134314"/>
              <a:gd name="connsiteX56" fmla="*/ 198837 w 554892"/>
              <a:gd name="connsiteY56" fmla="*/ 32565 h 134314"/>
              <a:gd name="connsiteX57" fmla="*/ 198837 w 554892"/>
              <a:gd name="connsiteY57" fmla="*/ 43375 h 134314"/>
              <a:gd name="connsiteX58" fmla="*/ 181811 w 554892"/>
              <a:gd name="connsiteY58" fmla="*/ 43375 h 134314"/>
              <a:gd name="connsiteX59" fmla="*/ 138301 w 554892"/>
              <a:gd name="connsiteY59" fmla="*/ 25674 h 134314"/>
              <a:gd name="connsiteX60" fmla="*/ 150733 w 554892"/>
              <a:gd name="connsiteY60" fmla="*/ 25674 h 134314"/>
              <a:gd name="connsiteX61" fmla="*/ 150733 w 554892"/>
              <a:gd name="connsiteY61" fmla="*/ 1622 h 134314"/>
              <a:gd name="connsiteX62" fmla="*/ 167083 w 554892"/>
              <a:gd name="connsiteY62" fmla="*/ 1622 h 134314"/>
              <a:gd name="connsiteX63" fmla="*/ 167083 w 554892"/>
              <a:gd name="connsiteY63" fmla="*/ 25674 h 134314"/>
              <a:gd name="connsiteX64" fmla="*/ 176271 w 554892"/>
              <a:gd name="connsiteY64" fmla="*/ 25674 h 134314"/>
              <a:gd name="connsiteX65" fmla="*/ 176271 w 554892"/>
              <a:gd name="connsiteY65" fmla="*/ 42970 h 134314"/>
              <a:gd name="connsiteX66" fmla="*/ 167083 w 554892"/>
              <a:gd name="connsiteY66" fmla="*/ 42970 h 134314"/>
              <a:gd name="connsiteX67" fmla="*/ 167083 w 554892"/>
              <a:gd name="connsiteY67" fmla="*/ 63306 h 134314"/>
              <a:gd name="connsiteX68" fmla="*/ 177217 w 554892"/>
              <a:gd name="connsiteY68" fmla="*/ 60806 h 134314"/>
              <a:gd name="connsiteX69" fmla="*/ 176677 w 554892"/>
              <a:gd name="connsiteY69" fmla="*/ 79184 h 134314"/>
              <a:gd name="connsiteX70" fmla="*/ 167083 w 554892"/>
              <a:gd name="connsiteY70" fmla="*/ 81818 h 134314"/>
              <a:gd name="connsiteX71" fmla="*/ 167083 w 554892"/>
              <a:gd name="connsiteY71" fmla="*/ 116884 h 134314"/>
              <a:gd name="connsiteX72" fmla="*/ 164786 w 554892"/>
              <a:gd name="connsiteY72" fmla="*/ 127322 h 134314"/>
              <a:gd name="connsiteX73" fmla="*/ 158266 w 554892"/>
              <a:gd name="connsiteY73" fmla="*/ 131747 h 134314"/>
              <a:gd name="connsiteX74" fmla="*/ 141274 w 554892"/>
              <a:gd name="connsiteY74" fmla="*/ 132828 h 134314"/>
              <a:gd name="connsiteX75" fmla="*/ 137625 w 554892"/>
              <a:gd name="connsiteY75" fmla="*/ 115127 h 134314"/>
              <a:gd name="connsiteX76" fmla="*/ 147084 w 554892"/>
              <a:gd name="connsiteY76" fmla="*/ 115532 h 134314"/>
              <a:gd name="connsiteX77" fmla="*/ 150733 w 554892"/>
              <a:gd name="connsiteY77" fmla="*/ 109857 h 134314"/>
              <a:gd name="connsiteX78" fmla="*/ 150733 w 554892"/>
              <a:gd name="connsiteY78" fmla="*/ 86143 h 134314"/>
              <a:gd name="connsiteX79" fmla="*/ 137896 w 554892"/>
              <a:gd name="connsiteY79" fmla="*/ 89453 h 134314"/>
              <a:gd name="connsiteX80" fmla="*/ 136815 w 554892"/>
              <a:gd name="connsiteY80" fmla="*/ 69995 h 134314"/>
              <a:gd name="connsiteX81" fmla="*/ 150733 w 554892"/>
              <a:gd name="connsiteY81" fmla="*/ 67090 h 134314"/>
              <a:gd name="connsiteX82" fmla="*/ 150733 w 554892"/>
              <a:gd name="connsiteY82" fmla="*/ 42970 h 134314"/>
              <a:gd name="connsiteX83" fmla="*/ 138301 w 554892"/>
              <a:gd name="connsiteY83" fmla="*/ 42970 h 134314"/>
              <a:gd name="connsiteX84" fmla="*/ 220187 w 554892"/>
              <a:gd name="connsiteY84" fmla="*/ 50402 h 134314"/>
              <a:gd name="connsiteX85" fmla="*/ 189378 w 554892"/>
              <a:gd name="connsiteY85" fmla="*/ 73103 h 134314"/>
              <a:gd name="connsiteX86" fmla="*/ 178298 w 554892"/>
              <a:gd name="connsiteY86" fmla="*/ 60401 h 134314"/>
              <a:gd name="connsiteX87" fmla="*/ 208026 w 554892"/>
              <a:gd name="connsiteY87" fmla="*/ 38646 h 134314"/>
              <a:gd name="connsiteX88" fmla="*/ 228024 w 554892"/>
              <a:gd name="connsiteY88" fmla="*/ 50537 h 134314"/>
              <a:gd name="connsiteX89" fmla="*/ 239510 w 554892"/>
              <a:gd name="connsiteY89" fmla="*/ 39051 h 134314"/>
              <a:gd name="connsiteX90" fmla="*/ 269643 w 554892"/>
              <a:gd name="connsiteY90" fmla="*/ 60942 h 134314"/>
              <a:gd name="connsiteX91" fmla="*/ 257887 w 554892"/>
              <a:gd name="connsiteY91" fmla="*/ 73643 h 134314"/>
              <a:gd name="connsiteX92" fmla="*/ 228024 w 554892"/>
              <a:gd name="connsiteY92" fmla="*/ 50537 h 134314"/>
              <a:gd name="connsiteX93" fmla="*/ 185054 w 554892"/>
              <a:gd name="connsiteY93" fmla="*/ 74454 h 134314"/>
              <a:gd name="connsiteX94" fmla="*/ 262887 w 554892"/>
              <a:gd name="connsiteY94" fmla="*/ 74454 h 134314"/>
              <a:gd name="connsiteX95" fmla="*/ 262887 w 554892"/>
              <a:gd name="connsiteY95" fmla="*/ 90939 h 134314"/>
              <a:gd name="connsiteX96" fmla="*/ 232619 w 554892"/>
              <a:gd name="connsiteY96" fmla="*/ 90939 h 134314"/>
              <a:gd name="connsiteX97" fmla="*/ 232619 w 554892"/>
              <a:gd name="connsiteY97" fmla="*/ 111479 h 134314"/>
              <a:gd name="connsiteX98" fmla="*/ 269913 w 554892"/>
              <a:gd name="connsiteY98" fmla="*/ 111479 h 134314"/>
              <a:gd name="connsiteX99" fmla="*/ 269913 w 554892"/>
              <a:gd name="connsiteY99" fmla="*/ 127964 h 134314"/>
              <a:gd name="connsiteX100" fmla="*/ 176947 w 554892"/>
              <a:gd name="connsiteY100" fmla="*/ 127964 h 134314"/>
              <a:gd name="connsiteX101" fmla="*/ 176947 w 554892"/>
              <a:gd name="connsiteY101" fmla="*/ 111479 h 134314"/>
              <a:gd name="connsiteX102" fmla="*/ 215322 w 554892"/>
              <a:gd name="connsiteY102" fmla="*/ 111479 h 134314"/>
              <a:gd name="connsiteX103" fmla="*/ 215322 w 554892"/>
              <a:gd name="connsiteY103" fmla="*/ 90939 h 134314"/>
              <a:gd name="connsiteX104" fmla="*/ 185054 w 554892"/>
              <a:gd name="connsiteY104" fmla="*/ 90939 h 134314"/>
              <a:gd name="connsiteX105" fmla="*/ 280115 w 554892"/>
              <a:gd name="connsiteY105" fmla="*/ 22566 h 134314"/>
              <a:gd name="connsiteX106" fmla="*/ 295114 w 554892"/>
              <a:gd name="connsiteY106" fmla="*/ 22566 h 134314"/>
              <a:gd name="connsiteX107" fmla="*/ 295114 w 554892"/>
              <a:gd name="connsiteY107" fmla="*/ 541 h 134314"/>
              <a:gd name="connsiteX108" fmla="*/ 312275 w 554892"/>
              <a:gd name="connsiteY108" fmla="*/ 541 h 134314"/>
              <a:gd name="connsiteX109" fmla="*/ 312275 w 554892"/>
              <a:gd name="connsiteY109" fmla="*/ 22566 h 134314"/>
              <a:gd name="connsiteX110" fmla="*/ 325247 w 554892"/>
              <a:gd name="connsiteY110" fmla="*/ 22566 h 134314"/>
              <a:gd name="connsiteX111" fmla="*/ 325247 w 554892"/>
              <a:gd name="connsiteY111" fmla="*/ 39322 h 134314"/>
              <a:gd name="connsiteX112" fmla="*/ 312275 w 554892"/>
              <a:gd name="connsiteY112" fmla="*/ 39322 h 134314"/>
              <a:gd name="connsiteX113" fmla="*/ 312275 w 554892"/>
              <a:gd name="connsiteY113" fmla="*/ 60334 h 134314"/>
              <a:gd name="connsiteX114" fmla="*/ 325382 w 554892"/>
              <a:gd name="connsiteY114" fmla="*/ 56753 h 134314"/>
              <a:gd name="connsiteX115" fmla="*/ 325517 w 554892"/>
              <a:gd name="connsiteY115" fmla="*/ 74860 h 134314"/>
              <a:gd name="connsiteX116" fmla="*/ 312275 w 554892"/>
              <a:gd name="connsiteY116" fmla="*/ 78711 h 134314"/>
              <a:gd name="connsiteX117" fmla="*/ 312275 w 554892"/>
              <a:gd name="connsiteY117" fmla="*/ 116073 h 134314"/>
              <a:gd name="connsiteX118" fmla="*/ 309336 w 554892"/>
              <a:gd name="connsiteY118" fmla="*/ 127558 h 134314"/>
              <a:gd name="connsiteX119" fmla="*/ 300891 w 554892"/>
              <a:gd name="connsiteY119" fmla="*/ 132153 h 134314"/>
              <a:gd name="connsiteX120" fmla="*/ 284574 w 554892"/>
              <a:gd name="connsiteY120" fmla="*/ 132963 h 134314"/>
              <a:gd name="connsiteX121" fmla="*/ 281196 w 554892"/>
              <a:gd name="connsiteY121" fmla="*/ 115397 h 134314"/>
              <a:gd name="connsiteX122" fmla="*/ 292276 w 554892"/>
              <a:gd name="connsiteY122" fmla="*/ 115296 h 134314"/>
              <a:gd name="connsiteX123" fmla="*/ 295114 w 554892"/>
              <a:gd name="connsiteY123" fmla="*/ 110533 h 134314"/>
              <a:gd name="connsiteX124" fmla="*/ 295114 w 554892"/>
              <a:gd name="connsiteY124" fmla="*/ 83845 h 134314"/>
              <a:gd name="connsiteX125" fmla="*/ 281196 w 554892"/>
              <a:gd name="connsiteY125" fmla="*/ 87967 h 134314"/>
              <a:gd name="connsiteX126" fmla="*/ 279710 w 554892"/>
              <a:gd name="connsiteY126" fmla="*/ 68103 h 134314"/>
              <a:gd name="connsiteX127" fmla="*/ 295114 w 554892"/>
              <a:gd name="connsiteY127" fmla="*/ 64658 h 134314"/>
              <a:gd name="connsiteX128" fmla="*/ 295114 w 554892"/>
              <a:gd name="connsiteY128" fmla="*/ 39322 h 134314"/>
              <a:gd name="connsiteX129" fmla="*/ 280115 w 554892"/>
              <a:gd name="connsiteY129" fmla="*/ 39322 h 134314"/>
              <a:gd name="connsiteX130" fmla="*/ 396864 w 554892"/>
              <a:gd name="connsiteY130" fmla="*/ 22971 h 134314"/>
              <a:gd name="connsiteX131" fmla="*/ 413619 w 554892"/>
              <a:gd name="connsiteY131" fmla="*/ 29863 h 134314"/>
              <a:gd name="connsiteX132" fmla="*/ 404566 w 554892"/>
              <a:gd name="connsiteY132" fmla="*/ 51483 h 134314"/>
              <a:gd name="connsiteX133" fmla="*/ 390648 w 554892"/>
              <a:gd name="connsiteY133" fmla="*/ 54861 h 134314"/>
              <a:gd name="connsiteX134" fmla="*/ 349299 w 554892"/>
              <a:gd name="connsiteY134" fmla="*/ 54861 h 134314"/>
              <a:gd name="connsiteX135" fmla="*/ 329571 w 554892"/>
              <a:gd name="connsiteY135" fmla="*/ 34457 h 134314"/>
              <a:gd name="connsiteX136" fmla="*/ 329571 w 554892"/>
              <a:gd name="connsiteY136" fmla="*/ 1081 h 134314"/>
              <a:gd name="connsiteX137" fmla="*/ 347543 w 554892"/>
              <a:gd name="connsiteY137" fmla="*/ 1081 h 134314"/>
              <a:gd name="connsiteX138" fmla="*/ 347543 w 554892"/>
              <a:gd name="connsiteY138" fmla="*/ 15404 h 134314"/>
              <a:gd name="connsiteX139" fmla="*/ 405782 w 554892"/>
              <a:gd name="connsiteY139" fmla="*/ 3648 h 134314"/>
              <a:gd name="connsiteX140" fmla="*/ 411998 w 554892"/>
              <a:gd name="connsiteY140" fmla="*/ 19728 h 134314"/>
              <a:gd name="connsiteX141" fmla="*/ 347543 w 554892"/>
              <a:gd name="connsiteY141" fmla="*/ 30268 h 134314"/>
              <a:gd name="connsiteX142" fmla="*/ 347543 w 554892"/>
              <a:gd name="connsiteY142" fmla="*/ 31484 h 134314"/>
              <a:gd name="connsiteX143" fmla="*/ 356596 w 554892"/>
              <a:gd name="connsiteY143" fmla="*/ 39186 h 134314"/>
              <a:gd name="connsiteX144" fmla="*/ 386459 w 554892"/>
              <a:gd name="connsiteY144" fmla="*/ 39186 h 134314"/>
              <a:gd name="connsiteX145" fmla="*/ 394634 w 554892"/>
              <a:gd name="connsiteY145" fmla="*/ 35200 h 134314"/>
              <a:gd name="connsiteX146" fmla="*/ 396864 w 554892"/>
              <a:gd name="connsiteY146" fmla="*/ 22971 h 134314"/>
              <a:gd name="connsiteX147" fmla="*/ 331057 w 554892"/>
              <a:gd name="connsiteY147" fmla="*/ 133504 h 134314"/>
              <a:gd name="connsiteX148" fmla="*/ 331057 w 554892"/>
              <a:gd name="connsiteY148" fmla="*/ 62968 h 134314"/>
              <a:gd name="connsiteX149" fmla="*/ 408079 w 554892"/>
              <a:gd name="connsiteY149" fmla="*/ 62968 h 134314"/>
              <a:gd name="connsiteX150" fmla="*/ 408079 w 554892"/>
              <a:gd name="connsiteY150" fmla="*/ 133234 h 134314"/>
              <a:gd name="connsiteX151" fmla="*/ 390242 w 554892"/>
              <a:gd name="connsiteY151" fmla="*/ 133234 h 134314"/>
              <a:gd name="connsiteX152" fmla="*/ 390242 w 554892"/>
              <a:gd name="connsiteY152" fmla="*/ 126477 h 134314"/>
              <a:gd name="connsiteX153" fmla="*/ 348894 w 554892"/>
              <a:gd name="connsiteY153" fmla="*/ 126477 h 134314"/>
              <a:gd name="connsiteX154" fmla="*/ 348894 w 554892"/>
              <a:gd name="connsiteY154" fmla="*/ 133504 h 134314"/>
              <a:gd name="connsiteX155" fmla="*/ 390242 w 554892"/>
              <a:gd name="connsiteY155" fmla="*/ 78373 h 134314"/>
              <a:gd name="connsiteX156" fmla="*/ 348894 w 554892"/>
              <a:gd name="connsiteY156" fmla="*/ 78373 h 134314"/>
              <a:gd name="connsiteX157" fmla="*/ 348894 w 554892"/>
              <a:gd name="connsiteY157" fmla="*/ 87291 h 134314"/>
              <a:gd name="connsiteX158" fmla="*/ 390242 w 554892"/>
              <a:gd name="connsiteY158" fmla="*/ 87291 h 134314"/>
              <a:gd name="connsiteX159" fmla="*/ 348894 w 554892"/>
              <a:gd name="connsiteY159" fmla="*/ 111073 h 134314"/>
              <a:gd name="connsiteX160" fmla="*/ 390242 w 554892"/>
              <a:gd name="connsiteY160" fmla="*/ 111073 h 134314"/>
              <a:gd name="connsiteX161" fmla="*/ 390242 w 554892"/>
              <a:gd name="connsiteY161" fmla="*/ 102155 h 134314"/>
              <a:gd name="connsiteX162" fmla="*/ 348894 w 554892"/>
              <a:gd name="connsiteY162" fmla="*/ 102155 h 134314"/>
              <a:gd name="connsiteX163" fmla="*/ 503005 w 554892"/>
              <a:gd name="connsiteY163" fmla="*/ 53239 h 134314"/>
              <a:gd name="connsiteX164" fmla="*/ 519085 w 554892"/>
              <a:gd name="connsiteY164" fmla="*/ 58644 h 134314"/>
              <a:gd name="connsiteX165" fmla="*/ 512599 w 554892"/>
              <a:gd name="connsiteY165" fmla="*/ 67157 h 134314"/>
              <a:gd name="connsiteX166" fmla="*/ 524895 w 554892"/>
              <a:gd name="connsiteY166" fmla="*/ 67157 h 134314"/>
              <a:gd name="connsiteX167" fmla="*/ 524895 w 554892"/>
              <a:gd name="connsiteY167" fmla="*/ 81481 h 134314"/>
              <a:gd name="connsiteX168" fmla="*/ 498410 w 554892"/>
              <a:gd name="connsiteY168" fmla="*/ 81481 h 134314"/>
              <a:gd name="connsiteX169" fmla="*/ 498410 w 554892"/>
              <a:gd name="connsiteY169" fmla="*/ 91480 h 134314"/>
              <a:gd name="connsiteX170" fmla="*/ 527057 w 554892"/>
              <a:gd name="connsiteY170" fmla="*/ 91480 h 134314"/>
              <a:gd name="connsiteX171" fmla="*/ 527057 w 554892"/>
              <a:gd name="connsiteY171" fmla="*/ 105803 h 134314"/>
              <a:gd name="connsiteX172" fmla="*/ 498410 w 554892"/>
              <a:gd name="connsiteY172" fmla="*/ 105803 h 134314"/>
              <a:gd name="connsiteX173" fmla="*/ 498410 w 554892"/>
              <a:gd name="connsiteY173" fmla="*/ 130261 h 134314"/>
              <a:gd name="connsiteX174" fmla="*/ 480574 w 554892"/>
              <a:gd name="connsiteY174" fmla="*/ 130261 h 134314"/>
              <a:gd name="connsiteX175" fmla="*/ 480574 w 554892"/>
              <a:gd name="connsiteY175" fmla="*/ 105803 h 134314"/>
              <a:gd name="connsiteX176" fmla="*/ 451927 w 554892"/>
              <a:gd name="connsiteY176" fmla="*/ 105803 h 134314"/>
              <a:gd name="connsiteX177" fmla="*/ 451927 w 554892"/>
              <a:gd name="connsiteY177" fmla="*/ 91480 h 134314"/>
              <a:gd name="connsiteX178" fmla="*/ 480574 w 554892"/>
              <a:gd name="connsiteY178" fmla="*/ 91480 h 134314"/>
              <a:gd name="connsiteX179" fmla="*/ 480574 w 554892"/>
              <a:gd name="connsiteY179" fmla="*/ 81481 h 134314"/>
              <a:gd name="connsiteX180" fmla="*/ 454224 w 554892"/>
              <a:gd name="connsiteY180" fmla="*/ 81481 h 134314"/>
              <a:gd name="connsiteX181" fmla="*/ 454224 w 554892"/>
              <a:gd name="connsiteY181" fmla="*/ 67157 h 134314"/>
              <a:gd name="connsiteX182" fmla="*/ 466251 w 554892"/>
              <a:gd name="connsiteY182" fmla="*/ 67157 h 134314"/>
              <a:gd name="connsiteX183" fmla="*/ 460710 w 554892"/>
              <a:gd name="connsiteY183" fmla="*/ 58239 h 134314"/>
              <a:gd name="connsiteX184" fmla="*/ 476250 w 554892"/>
              <a:gd name="connsiteY184" fmla="*/ 53375 h 134314"/>
              <a:gd name="connsiteX185" fmla="*/ 484763 w 554892"/>
              <a:gd name="connsiteY185" fmla="*/ 67157 h 134314"/>
              <a:gd name="connsiteX186" fmla="*/ 494222 w 554892"/>
              <a:gd name="connsiteY186" fmla="*/ 67157 h 134314"/>
              <a:gd name="connsiteX187" fmla="*/ 503005 w 554892"/>
              <a:gd name="connsiteY187" fmla="*/ 53239 h 134314"/>
              <a:gd name="connsiteX188" fmla="*/ 531246 w 554892"/>
              <a:gd name="connsiteY188" fmla="*/ 52969 h 134314"/>
              <a:gd name="connsiteX189" fmla="*/ 448414 w 554892"/>
              <a:gd name="connsiteY189" fmla="*/ 52969 h 134314"/>
              <a:gd name="connsiteX190" fmla="*/ 448414 w 554892"/>
              <a:gd name="connsiteY190" fmla="*/ 133234 h 134314"/>
              <a:gd name="connsiteX191" fmla="*/ 430037 w 554892"/>
              <a:gd name="connsiteY191" fmla="*/ 133234 h 134314"/>
              <a:gd name="connsiteX192" fmla="*/ 430037 w 554892"/>
              <a:gd name="connsiteY192" fmla="*/ 37295 h 134314"/>
              <a:gd name="connsiteX193" fmla="*/ 480439 w 554892"/>
              <a:gd name="connsiteY193" fmla="*/ 37295 h 134314"/>
              <a:gd name="connsiteX194" fmla="*/ 480439 w 554892"/>
              <a:gd name="connsiteY194" fmla="*/ 27295 h 134314"/>
              <a:gd name="connsiteX195" fmla="*/ 423956 w 554892"/>
              <a:gd name="connsiteY195" fmla="*/ 27295 h 134314"/>
              <a:gd name="connsiteX196" fmla="*/ 423956 w 554892"/>
              <a:gd name="connsiteY196" fmla="*/ 11621 h 134314"/>
              <a:gd name="connsiteX197" fmla="*/ 480439 w 554892"/>
              <a:gd name="connsiteY197" fmla="*/ 11621 h 134314"/>
              <a:gd name="connsiteX198" fmla="*/ 480439 w 554892"/>
              <a:gd name="connsiteY198" fmla="*/ 0 h 134314"/>
              <a:gd name="connsiteX199" fmla="*/ 500167 w 554892"/>
              <a:gd name="connsiteY199" fmla="*/ 0 h 134314"/>
              <a:gd name="connsiteX200" fmla="*/ 500167 w 554892"/>
              <a:gd name="connsiteY200" fmla="*/ 11621 h 134314"/>
              <a:gd name="connsiteX201" fmla="*/ 554893 w 554892"/>
              <a:gd name="connsiteY201" fmla="*/ 11621 h 134314"/>
              <a:gd name="connsiteX202" fmla="*/ 554893 w 554892"/>
              <a:gd name="connsiteY202" fmla="*/ 27295 h 134314"/>
              <a:gd name="connsiteX203" fmla="*/ 500167 w 554892"/>
              <a:gd name="connsiteY203" fmla="*/ 27295 h 134314"/>
              <a:gd name="connsiteX204" fmla="*/ 500167 w 554892"/>
              <a:gd name="connsiteY204" fmla="*/ 37295 h 134314"/>
              <a:gd name="connsiteX205" fmla="*/ 549623 w 554892"/>
              <a:gd name="connsiteY205" fmla="*/ 37295 h 134314"/>
              <a:gd name="connsiteX206" fmla="*/ 549623 w 554892"/>
              <a:gd name="connsiteY206" fmla="*/ 110938 h 134314"/>
              <a:gd name="connsiteX207" fmla="*/ 530570 w 554892"/>
              <a:gd name="connsiteY207" fmla="*/ 132423 h 134314"/>
              <a:gd name="connsiteX208" fmla="*/ 509761 w 554892"/>
              <a:gd name="connsiteY208" fmla="*/ 132693 h 134314"/>
              <a:gd name="connsiteX209" fmla="*/ 505842 w 554892"/>
              <a:gd name="connsiteY209" fmla="*/ 114451 h 134314"/>
              <a:gd name="connsiteX210" fmla="*/ 522193 w 554892"/>
              <a:gd name="connsiteY210" fmla="*/ 115262 h 134314"/>
              <a:gd name="connsiteX211" fmla="*/ 531246 w 554892"/>
              <a:gd name="connsiteY211" fmla="*/ 106749 h 13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554892" h="134314">
                <a:moveTo>
                  <a:pt x="80670" y="131477"/>
                </a:moveTo>
                <a:cubicBezTo>
                  <a:pt x="79228" y="124090"/>
                  <a:pt x="77742" y="117514"/>
                  <a:pt x="76211" y="111749"/>
                </a:cubicBezTo>
                <a:cubicBezTo>
                  <a:pt x="82697" y="112064"/>
                  <a:pt x="87268" y="112222"/>
                  <a:pt x="89926" y="112222"/>
                </a:cubicBezTo>
                <a:cubicBezTo>
                  <a:pt x="94025" y="112222"/>
                  <a:pt x="96941" y="111591"/>
                  <a:pt x="98675" y="110330"/>
                </a:cubicBezTo>
                <a:cubicBezTo>
                  <a:pt x="100409" y="109069"/>
                  <a:pt x="101445" y="106220"/>
                  <a:pt x="101783" y="101783"/>
                </a:cubicBezTo>
                <a:cubicBezTo>
                  <a:pt x="102121" y="97347"/>
                  <a:pt x="102425" y="86886"/>
                  <a:pt x="102695" y="70400"/>
                </a:cubicBezTo>
                <a:lnTo>
                  <a:pt x="77224" y="70400"/>
                </a:lnTo>
                <a:cubicBezTo>
                  <a:pt x="76053" y="87651"/>
                  <a:pt x="73238" y="101018"/>
                  <a:pt x="68779" y="110499"/>
                </a:cubicBezTo>
                <a:cubicBezTo>
                  <a:pt x="64320" y="119980"/>
                  <a:pt x="59140" y="127919"/>
                  <a:pt x="53239" y="134315"/>
                </a:cubicBezTo>
                <a:cubicBezTo>
                  <a:pt x="47744" y="129540"/>
                  <a:pt x="42114" y="125577"/>
                  <a:pt x="36349" y="122424"/>
                </a:cubicBezTo>
                <a:cubicBezTo>
                  <a:pt x="41979" y="116433"/>
                  <a:pt x="46618" y="109778"/>
                  <a:pt x="50267" y="102459"/>
                </a:cubicBezTo>
                <a:cubicBezTo>
                  <a:pt x="53915" y="95140"/>
                  <a:pt x="56325" y="87302"/>
                  <a:pt x="57496" y="78947"/>
                </a:cubicBezTo>
                <a:cubicBezTo>
                  <a:pt x="58667" y="70592"/>
                  <a:pt x="59320" y="56843"/>
                  <a:pt x="59455" y="37700"/>
                </a:cubicBezTo>
                <a:lnTo>
                  <a:pt x="47294" y="37700"/>
                </a:lnTo>
                <a:lnTo>
                  <a:pt x="47294" y="19728"/>
                </a:lnTo>
                <a:lnTo>
                  <a:pt x="77089" y="19728"/>
                </a:lnTo>
                <a:cubicBezTo>
                  <a:pt x="75468" y="14413"/>
                  <a:pt x="73733" y="9008"/>
                  <a:pt x="71887" y="3513"/>
                </a:cubicBezTo>
                <a:lnTo>
                  <a:pt x="91750" y="0"/>
                </a:lnTo>
                <a:cubicBezTo>
                  <a:pt x="93822" y="7522"/>
                  <a:pt x="95556" y="14098"/>
                  <a:pt x="96953" y="19728"/>
                </a:cubicBezTo>
                <a:lnTo>
                  <a:pt x="128504" y="19728"/>
                </a:lnTo>
                <a:lnTo>
                  <a:pt x="128504" y="37700"/>
                </a:lnTo>
                <a:lnTo>
                  <a:pt x="78440" y="37700"/>
                </a:lnTo>
                <a:cubicBezTo>
                  <a:pt x="78440" y="42835"/>
                  <a:pt x="78373" y="47699"/>
                  <a:pt x="78238" y="52294"/>
                </a:cubicBezTo>
                <a:lnTo>
                  <a:pt x="122424" y="52294"/>
                </a:lnTo>
                <a:lnTo>
                  <a:pt x="121343" y="88710"/>
                </a:lnTo>
                <a:cubicBezTo>
                  <a:pt x="120982" y="100691"/>
                  <a:pt x="120431" y="108945"/>
                  <a:pt x="119687" y="113472"/>
                </a:cubicBezTo>
                <a:cubicBezTo>
                  <a:pt x="118944" y="117998"/>
                  <a:pt x="117570" y="121557"/>
                  <a:pt x="115566" y="124147"/>
                </a:cubicBezTo>
                <a:cubicBezTo>
                  <a:pt x="113562" y="126736"/>
                  <a:pt x="110577" y="128606"/>
                  <a:pt x="106614" y="129754"/>
                </a:cubicBezTo>
                <a:cubicBezTo>
                  <a:pt x="102650" y="130903"/>
                  <a:pt x="94002" y="131477"/>
                  <a:pt x="80670" y="131477"/>
                </a:cubicBezTo>
                <a:close/>
                <a:moveTo>
                  <a:pt x="35808" y="55672"/>
                </a:moveTo>
                <a:cubicBezTo>
                  <a:pt x="43555" y="66301"/>
                  <a:pt x="47429" y="76976"/>
                  <a:pt x="47429" y="87696"/>
                </a:cubicBezTo>
                <a:cubicBezTo>
                  <a:pt x="47429" y="94678"/>
                  <a:pt x="45571" y="100184"/>
                  <a:pt x="41855" y="104216"/>
                </a:cubicBezTo>
                <a:cubicBezTo>
                  <a:pt x="38139" y="108247"/>
                  <a:pt x="30538" y="110262"/>
                  <a:pt x="19053" y="110262"/>
                </a:cubicBezTo>
                <a:cubicBezTo>
                  <a:pt x="18557" y="105443"/>
                  <a:pt x="17746" y="100511"/>
                  <a:pt x="16620" y="95466"/>
                </a:cubicBezTo>
                <a:lnTo>
                  <a:pt x="16620" y="133369"/>
                </a:lnTo>
                <a:lnTo>
                  <a:pt x="0" y="133369"/>
                </a:lnTo>
                <a:lnTo>
                  <a:pt x="0" y="6486"/>
                </a:lnTo>
                <a:lnTo>
                  <a:pt x="46078" y="6486"/>
                </a:lnTo>
                <a:lnTo>
                  <a:pt x="46078" y="22025"/>
                </a:lnTo>
                <a:cubicBezTo>
                  <a:pt x="42384" y="34727"/>
                  <a:pt x="38961" y="45943"/>
                  <a:pt x="35808" y="55672"/>
                </a:cubicBezTo>
                <a:close/>
                <a:moveTo>
                  <a:pt x="18918" y="56618"/>
                </a:moveTo>
                <a:cubicBezTo>
                  <a:pt x="22521" y="44817"/>
                  <a:pt x="25674" y="33286"/>
                  <a:pt x="28376" y="22025"/>
                </a:cubicBezTo>
                <a:lnTo>
                  <a:pt x="16620" y="22025"/>
                </a:lnTo>
                <a:lnTo>
                  <a:pt x="16620" y="91683"/>
                </a:lnTo>
                <a:cubicBezTo>
                  <a:pt x="18692" y="91998"/>
                  <a:pt x="20584" y="92156"/>
                  <a:pt x="22296" y="92156"/>
                </a:cubicBezTo>
                <a:cubicBezTo>
                  <a:pt x="27791" y="92156"/>
                  <a:pt x="30538" y="89318"/>
                  <a:pt x="30538" y="83643"/>
                </a:cubicBezTo>
                <a:cubicBezTo>
                  <a:pt x="30538" y="76076"/>
                  <a:pt x="26665" y="67067"/>
                  <a:pt x="18918" y="56618"/>
                </a:cubicBezTo>
                <a:close/>
                <a:moveTo>
                  <a:pt x="181811" y="16080"/>
                </a:moveTo>
                <a:lnTo>
                  <a:pt x="214377" y="16080"/>
                </a:lnTo>
                <a:lnTo>
                  <a:pt x="210863" y="4324"/>
                </a:lnTo>
                <a:lnTo>
                  <a:pt x="230051" y="676"/>
                </a:lnTo>
                <a:cubicBezTo>
                  <a:pt x="231628" y="5900"/>
                  <a:pt x="233001" y="11035"/>
                  <a:pt x="234172" y="16080"/>
                </a:cubicBezTo>
                <a:lnTo>
                  <a:pt x="268021" y="16080"/>
                </a:lnTo>
                <a:lnTo>
                  <a:pt x="268021" y="43375"/>
                </a:lnTo>
                <a:lnTo>
                  <a:pt x="250996" y="43375"/>
                </a:lnTo>
                <a:lnTo>
                  <a:pt x="250996" y="32565"/>
                </a:lnTo>
                <a:lnTo>
                  <a:pt x="198837" y="32565"/>
                </a:lnTo>
                <a:lnTo>
                  <a:pt x="198837" y="43375"/>
                </a:lnTo>
                <a:lnTo>
                  <a:pt x="181811" y="43375"/>
                </a:lnTo>
                <a:close/>
                <a:moveTo>
                  <a:pt x="138301" y="25674"/>
                </a:moveTo>
                <a:lnTo>
                  <a:pt x="150733" y="25674"/>
                </a:lnTo>
                <a:lnTo>
                  <a:pt x="150733" y="1622"/>
                </a:lnTo>
                <a:lnTo>
                  <a:pt x="167083" y="1622"/>
                </a:lnTo>
                <a:lnTo>
                  <a:pt x="167083" y="25674"/>
                </a:lnTo>
                <a:lnTo>
                  <a:pt x="176271" y="25674"/>
                </a:lnTo>
                <a:lnTo>
                  <a:pt x="176271" y="42970"/>
                </a:lnTo>
                <a:lnTo>
                  <a:pt x="167083" y="42970"/>
                </a:lnTo>
                <a:lnTo>
                  <a:pt x="167083" y="63306"/>
                </a:lnTo>
                <a:lnTo>
                  <a:pt x="177217" y="60806"/>
                </a:lnTo>
                <a:cubicBezTo>
                  <a:pt x="176496" y="66932"/>
                  <a:pt x="176316" y="73058"/>
                  <a:pt x="176677" y="79184"/>
                </a:cubicBezTo>
                <a:lnTo>
                  <a:pt x="167083" y="81818"/>
                </a:lnTo>
                <a:lnTo>
                  <a:pt x="167083" y="116884"/>
                </a:lnTo>
                <a:cubicBezTo>
                  <a:pt x="167083" y="121388"/>
                  <a:pt x="166317" y="124867"/>
                  <a:pt x="164786" y="127322"/>
                </a:cubicBezTo>
                <a:cubicBezTo>
                  <a:pt x="163254" y="129777"/>
                  <a:pt x="161081" y="131252"/>
                  <a:pt x="158266" y="131747"/>
                </a:cubicBezTo>
                <a:cubicBezTo>
                  <a:pt x="155451" y="132243"/>
                  <a:pt x="149786" y="132603"/>
                  <a:pt x="141274" y="132828"/>
                </a:cubicBezTo>
                <a:cubicBezTo>
                  <a:pt x="140553" y="127513"/>
                  <a:pt x="139337" y="121613"/>
                  <a:pt x="137625" y="115127"/>
                </a:cubicBezTo>
                <a:cubicBezTo>
                  <a:pt x="139967" y="115397"/>
                  <a:pt x="143120" y="115532"/>
                  <a:pt x="147084" y="115532"/>
                </a:cubicBezTo>
                <a:cubicBezTo>
                  <a:pt x="149426" y="115532"/>
                  <a:pt x="150642" y="113640"/>
                  <a:pt x="150733" y="109857"/>
                </a:cubicBezTo>
                <a:lnTo>
                  <a:pt x="150733" y="86143"/>
                </a:lnTo>
                <a:lnTo>
                  <a:pt x="137896" y="89453"/>
                </a:lnTo>
                <a:lnTo>
                  <a:pt x="136815" y="69995"/>
                </a:lnTo>
                <a:cubicBezTo>
                  <a:pt x="141274" y="69139"/>
                  <a:pt x="145913" y="68171"/>
                  <a:pt x="150733" y="67090"/>
                </a:cubicBezTo>
                <a:lnTo>
                  <a:pt x="150733" y="42970"/>
                </a:lnTo>
                <a:lnTo>
                  <a:pt x="138301" y="42970"/>
                </a:lnTo>
                <a:close/>
                <a:moveTo>
                  <a:pt x="220187" y="50402"/>
                </a:moveTo>
                <a:lnTo>
                  <a:pt x="189378" y="73103"/>
                </a:lnTo>
                <a:lnTo>
                  <a:pt x="178298" y="60401"/>
                </a:lnTo>
                <a:cubicBezTo>
                  <a:pt x="187216" y="54546"/>
                  <a:pt x="197125" y="47294"/>
                  <a:pt x="208026" y="38646"/>
                </a:cubicBezTo>
                <a:close/>
                <a:moveTo>
                  <a:pt x="228024" y="50537"/>
                </a:moveTo>
                <a:lnTo>
                  <a:pt x="239510" y="39051"/>
                </a:lnTo>
                <a:cubicBezTo>
                  <a:pt x="247978" y="44907"/>
                  <a:pt x="258022" y="52203"/>
                  <a:pt x="269643" y="60942"/>
                </a:cubicBezTo>
                <a:lnTo>
                  <a:pt x="257887" y="73643"/>
                </a:lnTo>
                <a:cubicBezTo>
                  <a:pt x="254193" y="70671"/>
                  <a:pt x="244239" y="62968"/>
                  <a:pt x="228024" y="50537"/>
                </a:cubicBezTo>
                <a:close/>
                <a:moveTo>
                  <a:pt x="185054" y="74454"/>
                </a:moveTo>
                <a:lnTo>
                  <a:pt x="262887" y="74454"/>
                </a:lnTo>
                <a:lnTo>
                  <a:pt x="262887" y="90939"/>
                </a:lnTo>
                <a:lnTo>
                  <a:pt x="232619" y="90939"/>
                </a:lnTo>
                <a:lnTo>
                  <a:pt x="232619" y="111479"/>
                </a:lnTo>
                <a:lnTo>
                  <a:pt x="269913" y="111479"/>
                </a:lnTo>
                <a:lnTo>
                  <a:pt x="269913" y="127964"/>
                </a:lnTo>
                <a:lnTo>
                  <a:pt x="176947" y="127964"/>
                </a:lnTo>
                <a:lnTo>
                  <a:pt x="176947" y="111479"/>
                </a:lnTo>
                <a:lnTo>
                  <a:pt x="215322" y="111479"/>
                </a:lnTo>
                <a:lnTo>
                  <a:pt x="215322" y="90939"/>
                </a:lnTo>
                <a:lnTo>
                  <a:pt x="185054" y="90939"/>
                </a:lnTo>
                <a:close/>
                <a:moveTo>
                  <a:pt x="280115" y="22566"/>
                </a:moveTo>
                <a:lnTo>
                  <a:pt x="295114" y="22566"/>
                </a:lnTo>
                <a:lnTo>
                  <a:pt x="295114" y="541"/>
                </a:lnTo>
                <a:lnTo>
                  <a:pt x="312275" y="541"/>
                </a:lnTo>
                <a:lnTo>
                  <a:pt x="312275" y="22566"/>
                </a:lnTo>
                <a:lnTo>
                  <a:pt x="325247" y="22566"/>
                </a:lnTo>
                <a:lnTo>
                  <a:pt x="325247" y="39322"/>
                </a:lnTo>
                <a:lnTo>
                  <a:pt x="312275" y="39322"/>
                </a:lnTo>
                <a:lnTo>
                  <a:pt x="312275" y="60334"/>
                </a:lnTo>
                <a:lnTo>
                  <a:pt x="325382" y="56753"/>
                </a:lnTo>
                <a:cubicBezTo>
                  <a:pt x="325292" y="63869"/>
                  <a:pt x="325337" y="69905"/>
                  <a:pt x="325517" y="74860"/>
                </a:cubicBezTo>
                <a:cubicBezTo>
                  <a:pt x="323941" y="75265"/>
                  <a:pt x="319527" y="76549"/>
                  <a:pt x="312275" y="78711"/>
                </a:cubicBezTo>
                <a:lnTo>
                  <a:pt x="312275" y="116073"/>
                </a:lnTo>
                <a:cubicBezTo>
                  <a:pt x="312275" y="121072"/>
                  <a:pt x="311295" y="124901"/>
                  <a:pt x="309336" y="127558"/>
                </a:cubicBezTo>
                <a:cubicBezTo>
                  <a:pt x="307376" y="130216"/>
                  <a:pt x="304562" y="131747"/>
                  <a:pt x="300891" y="132153"/>
                </a:cubicBezTo>
                <a:cubicBezTo>
                  <a:pt x="297220" y="132558"/>
                  <a:pt x="291781" y="132828"/>
                  <a:pt x="284574" y="132963"/>
                </a:cubicBezTo>
                <a:cubicBezTo>
                  <a:pt x="283673" y="127558"/>
                  <a:pt x="282547" y="121703"/>
                  <a:pt x="281196" y="115397"/>
                </a:cubicBezTo>
                <a:cubicBezTo>
                  <a:pt x="286691" y="115532"/>
                  <a:pt x="290385" y="115498"/>
                  <a:pt x="292276" y="115296"/>
                </a:cubicBezTo>
                <a:cubicBezTo>
                  <a:pt x="294168" y="115093"/>
                  <a:pt x="295114" y="113505"/>
                  <a:pt x="295114" y="110533"/>
                </a:cubicBezTo>
                <a:lnTo>
                  <a:pt x="295114" y="83845"/>
                </a:lnTo>
                <a:lnTo>
                  <a:pt x="281196" y="87967"/>
                </a:lnTo>
                <a:lnTo>
                  <a:pt x="279710" y="68103"/>
                </a:lnTo>
                <a:cubicBezTo>
                  <a:pt x="284709" y="67067"/>
                  <a:pt x="289844" y="65919"/>
                  <a:pt x="295114" y="64658"/>
                </a:cubicBezTo>
                <a:lnTo>
                  <a:pt x="295114" y="39322"/>
                </a:lnTo>
                <a:lnTo>
                  <a:pt x="280115" y="39322"/>
                </a:lnTo>
                <a:close/>
                <a:moveTo>
                  <a:pt x="396864" y="22971"/>
                </a:moveTo>
                <a:cubicBezTo>
                  <a:pt x="402269" y="25854"/>
                  <a:pt x="407854" y="28151"/>
                  <a:pt x="413619" y="29863"/>
                </a:cubicBezTo>
                <a:cubicBezTo>
                  <a:pt x="411367" y="42024"/>
                  <a:pt x="408349" y="49231"/>
                  <a:pt x="404566" y="51483"/>
                </a:cubicBezTo>
                <a:cubicBezTo>
                  <a:pt x="400782" y="53735"/>
                  <a:pt x="396143" y="54861"/>
                  <a:pt x="390648" y="54861"/>
                </a:cubicBezTo>
                <a:lnTo>
                  <a:pt x="349299" y="54861"/>
                </a:lnTo>
                <a:cubicBezTo>
                  <a:pt x="336147" y="54861"/>
                  <a:pt x="329571" y="48060"/>
                  <a:pt x="329571" y="34457"/>
                </a:cubicBezTo>
                <a:lnTo>
                  <a:pt x="329571" y="1081"/>
                </a:lnTo>
                <a:lnTo>
                  <a:pt x="347543" y="1081"/>
                </a:lnTo>
                <a:lnTo>
                  <a:pt x="347543" y="15404"/>
                </a:lnTo>
                <a:cubicBezTo>
                  <a:pt x="367226" y="12792"/>
                  <a:pt x="386639" y="8873"/>
                  <a:pt x="405782" y="3648"/>
                </a:cubicBezTo>
                <a:lnTo>
                  <a:pt x="411998" y="19728"/>
                </a:lnTo>
                <a:cubicBezTo>
                  <a:pt x="392674" y="24007"/>
                  <a:pt x="371189" y="27520"/>
                  <a:pt x="347543" y="30268"/>
                </a:cubicBezTo>
                <a:lnTo>
                  <a:pt x="347543" y="31484"/>
                </a:lnTo>
                <a:cubicBezTo>
                  <a:pt x="347543" y="36619"/>
                  <a:pt x="350560" y="39186"/>
                  <a:pt x="356596" y="39186"/>
                </a:cubicBezTo>
                <a:lnTo>
                  <a:pt x="386459" y="39186"/>
                </a:lnTo>
                <a:cubicBezTo>
                  <a:pt x="390918" y="39186"/>
                  <a:pt x="393643" y="37858"/>
                  <a:pt x="394634" y="35200"/>
                </a:cubicBezTo>
                <a:cubicBezTo>
                  <a:pt x="395625" y="32543"/>
                  <a:pt x="396368" y="28466"/>
                  <a:pt x="396864" y="22971"/>
                </a:cubicBezTo>
                <a:close/>
                <a:moveTo>
                  <a:pt x="331057" y="133504"/>
                </a:moveTo>
                <a:lnTo>
                  <a:pt x="331057" y="62968"/>
                </a:lnTo>
                <a:lnTo>
                  <a:pt x="408079" y="62968"/>
                </a:lnTo>
                <a:lnTo>
                  <a:pt x="408079" y="133234"/>
                </a:lnTo>
                <a:lnTo>
                  <a:pt x="390242" y="133234"/>
                </a:lnTo>
                <a:lnTo>
                  <a:pt x="390242" y="126477"/>
                </a:lnTo>
                <a:lnTo>
                  <a:pt x="348894" y="126477"/>
                </a:lnTo>
                <a:lnTo>
                  <a:pt x="348894" y="133504"/>
                </a:lnTo>
                <a:close/>
                <a:moveTo>
                  <a:pt x="390242" y="78373"/>
                </a:moveTo>
                <a:lnTo>
                  <a:pt x="348894" y="78373"/>
                </a:lnTo>
                <a:lnTo>
                  <a:pt x="348894" y="87291"/>
                </a:lnTo>
                <a:lnTo>
                  <a:pt x="390242" y="87291"/>
                </a:lnTo>
                <a:close/>
                <a:moveTo>
                  <a:pt x="348894" y="111073"/>
                </a:moveTo>
                <a:lnTo>
                  <a:pt x="390242" y="111073"/>
                </a:lnTo>
                <a:lnTo>
                  <a:pt x="390242" y="102155"/>
                </a:lnTo>
                <a:lnTo>
                  <a:pt x="348894" y="102155"/>
                </a:lnTo>
                <a:close/>
                <a:moveTo>
                  <a:pt x="503005" y="53239"/>
                </a:moveTo>
                <a:lnTo>
                  <a:pt x="519085" y="58644"/>
                </a:lnTo>
                <a:cubicBezTo>
                  <a:pt x="517013" y="61437"/>
                  <a:pt x="514851" y="64275"/>
                  <a:pt x="512599" y="67157"/>
                </a:cubicBezTo>
                <a:lnTo>
                  <a:pt x="524895" y="67157"/>
                </a:lnTo>
                <a:lnTo>
                  <a:pt x="524895" y="81481"/>
                </a:lnTo>
                <a:lnTo>
                  <a:pt x="498410" y="81481"/>
                </a:lnTo>
                <a:lnTo>
                  <a:pt x="498410" y="91480"/>
                </a:lnTo>
                <a:lnTo>
                  <a:pt x="527057" y="91480"/>
                </a:lnTo>
                <a:lnTo>
                  <a:pt x="527057" y="105803"/>
                </a:lnTo>
                <a:lnTo>
                  <a:pt x="498410" y="105803"/>
                </a:lnTo>
                <a:lnTo>
                  <a:pt x="498410" y="130261"/>
                </a:lnTo>
                <a:lnTo>
                  <a:pt x="480574" y="130261"/>
                </a:lnTo>
                <a:lnTo>
                  <a:pt x="480574" y="105803"/>
                </a:lnTo>
                <a:lnTo>
                  <a:pt x="451927" y="105803"/>
                </a:lnTo>
                <a:lnTo>
                  <a:pt x="451927" y="91480"/>
                </a:lnTo>
                <a:lnTo>
                  <a:pt x="480574" y="91480"/>
                </a:lnTo>
                <a:lnTo>
                  <a:pt x="480574" y="81481"/>
                </a:lnTo>
                <a:lnTo>
                  <a:pt x="454224" y="81481"/>
                </a:lnTo>
                <a:lnTo>
                  <a:pt x="454224" y="67157"/>
                </a:lnTo>
                <a:lnTo>
                  <a:pt x="466251" y="67157"/>
                </a:lnTo>
                <a:cubicBezTo>
                  <a:pt x="464359" y="64094"/>
                  <a:pt x="462512" y="61122"/>
                  <a:pt x="460710" y="58239"/>
                </a:cubicBezTo>
                <a:lnTo>
                  <a:pt x="476250" y="53375"/>
                </a:lnTo>
                <a:cubicBezTo>
                  <a:pt x="479223" y="58059"/>
                  <a:pt x="482060" y="62653"/>
                  <a:pt x="484763" y="67157"/>
                </a:cubicBezTo>
                <a:lnTo>
                  <a:pt x="494222" y="67157"/>
                </a:lnTo>
                <a:cubicBezTo>
                  <a:pt x="497374" y="62653"/>
                  <a:pt x="500302" y="58014"/>
                  <a:pt x="503005" y="53239"/>
                </a:cubicBezTo>
                <a:close/>
                <a:moveTo>
                  <a:pt x="531246" y="52969"/>
                </a:moveTo>
                <a:lnTo>
                  <a:pt x="448414" y="52969"/>
                </a:lnTo>
                <a:lnTo>
                  <a:pt x="448414" y="133234"/>
                </a:lnTo>
                <a:lnTo>
                  <a:pt x="430037" y="133234"/>
                </a:lnTo>
                <a:lnTo>
                  <a:pt x="430037" y="37295"/>
                </a:lnTo>
                <a:lnTo>
                  <a:pt x="480439" y="37295"/>
                </a:lnTo>
                <a:lnTo>
                  <a:pt x="480439" y="27295"/>
                </a:lnTo>
                <a:lnTo>
                  <a:pt x="423956" y="27295"/>
                </a:lnTo>
                <a:lnTo>
                  <a:pt x="423956" y="11621"/>
                </a:lnTo>
                <a:lnTo>
                  <a:pt x="480439" y="11621"/>
                </a:lnTo>
                <a:lnTo>
                  <a:pt x="480439" y="0"/>
                </a:lnTo>
                <a:lnTo>
                  <a:pt x="500167" y="0"/>
                </a:lnTo>
                <a:lnTo>
                  <a:pt x="500167" y="11621"/>
                </a:lnTo>
                <a:lnTo>
                  <a:pt x="554893" y="11621"/>
                </a:lnTo>
                <a:lnTo>
                  <a:pt x="554893" y="27295"/>
                </a:lnTo>
                <a:lnTo>
                  <a:pt x="500167" y="27295"/>
                </a:lnTo>
                <a:lnTo>
                  <a:pt x="500167" y="37295"/>
                </a:lnTo>
                <a:lnTo>
                  <a:pt x="549623" y="37295"/>
                </a:lnTo>
                <a:lnTo>
                  <a:pt x="549623" y="110938"/>
                </a:lnTo>
                <a:cubicBezTo>
                  <a:pt x="549623" y="124451"/>
                  <a:pt x="543272" y="131612"/>
                  <a:pt x="530570" y="132423"/>
                </a:cubicBezTo>
                <a:cubicBezTo>
                  <a:pt x="524625" y="132873"/>
                  <a:pt x="517688" y="132963"/>
                  <a:pt x="509761" y="132693"/>
                </a:cubicBezTo>
                <a:cubicBezTo>
                  <a:pt x="508860" y="126658"/>
                  <a:pt x="507554" y="120577"/>
                  <a:pt x="505842" y="114451"/>
                </a:cubicBezTo>
                <a:cubicBezTo>
                  <a:pt x="510977" y="114992"/>
                  <a:pt x="516427" y="115262"/>
                  <a:pt x="522193" y="115262"/>
                </a:cubicBezTo>
                <a:cubicBezTo>
                  <a:pt x="528228" y="115262"/>
                  <a:pt x="531246" y="112424"/>
                  <a:pt x="531246" y="106749"/>
                </a:cubicBezTo>
                <a:close/>
              </a:path>
            </a:pathLst>
          </a:custGeom>
          <a:solidFill>
            <a:srgbClr val="000000"/>
          </a:solidFill>
          <a:ln w="12030" cap="flat">
            <a:noFill/>
            <a:prstDash val="solid"/>
            <a:miter/>
          </a:ln>
        </p:spPr>
        <p:txBody>
          <a:bodyPr rtlCol="0" anchor="ctr"/>
          <a:lstStyle/>
          <a:p>
            <a:endParaRPr lang="zh-CN" altLang="en-US"/>
          </a:p>
        </p:txBody>
      </p:sp>
      <p:sp>
        <p:nvSpPr>
          <p:cNvPr id="230" name="任意多边形: 形状 229">
            <a:extLst>
              <a:ext uri="{FF2B5EF4-FFF2-40B4-BE49-F238E27FC236}">
                <a16:creationId xmlns:a16="http://schemas.microsoft.com/office/drawing/2014/main" id="{C5C6A962-F4F9-4272-982A-68072BEDF5C6}"/>
              </a:ext>
            </a:extLst>
          </p:cNvPr>
          <p:cNvSpPr/>
          <p:nvPr/>
        </p:nvSpPr>
        <p:spPr>
          <a:xfrm>
            <a:off x="3071477" y="1785170"/>
            <a:ext cx="842243" cy="12032"/>
          </a:xfrm>
          <a:custGeom>
            <a:avLst/>
            <a:gdLst>
              <a:gd name="connsiteX0" fmla="*/ 0 w 842243"/>
              <a:gd name="connsiteY0" fmla="*/ 0 h 12032"/>
              <a:gd name="connsiteX1" fmla="*/ 842243 w 842243"/>
              <a:gd name="connsiteY1" fmla="*/ 0 h 12032"/>
            </a:gdLst>
            <a:ahLst/>
            <a:cxnLst>
              <a:cxn ang="0">
                <a:pos x="connsiteX0" y="connsiteY0"/>
              </a:cxn>
              <a:cxn ang="0">
                <a:pos x="connsiteX1" y="connsiteY1"/>
              </a:cxn>
            </a:cxnLst>
            <a:rect l="l" t="t" r="r" b="b"/>
            <a:pathLst>
              <a:path w="842243" h="12032">
                <a:moveTo>
                  <a:pt x="0" y="0"/>
                </a:moveTo>
                <a:lnTo>
                  <a:pt x="842243" y="0"/>
                </a:lnTo>
                <a:close/>
              </a:path>
            </a:pathLst>
          </a:custGeom>
          <a:noFill/>
          <a:ln w="36091" cap="flat">
            <a:solidFill>
              <a:srgbClr val="038003"/>
            </a:solidFill>
            <a:prstDash val="solid"/>
            <a:miter/>
          </a:ln>
        </p:spPr>
        <p:txBody>
          <a:bodyPr rtlCol="0" anchor="ctr"/>
          <a:lstStyle/>
          <a:p>
            <a:endParaRPr lang="zh-CN" altLang="en-US"/>
          </a:p>
        </p:txBody>
      </p:sp>
      <p:sp>
        <p:nvSpPr>
          <p:cNvPr id="231" name="任意多边形: 形状 230">
            <a:extLst>
              <a:ext uri="{FF2B5EF4-FFF2-40B4-BE49-F238E27FC236}">
                <a16:creationId xmlns:a16="http://schemas.microsoft.com/office/drawing/2014/main" id="{465F348D-BCCF-4813-8432-C93EF10B050B}"/>
              </a:ext>
            </a:extLst>
          </p:cNvPr>
          <p:cNvSpPr/>
          <p:nvPr/>
        </p:nvSpPr>
        <p:spPr>
          <a:xfrm>
            <a:off x="3214071" y="1567544"/>
            <a:ext cx="557054" cy="134449"/>
          </a:xfrm>
          <a:custGeom>
            <a:avLst/>
            <a:gdLst>
              <a:gd name="connsiteX0" fmla="*/ 134315 w 557054"/>
              <a:gd name="connsiteY0" fmla="*/ 31890 h 134449"/>
              <a:gd name="connsiteX1" fmla="*/ 90331 w 557054"/>
              <a:gd name="connsiteY1" fmla="*/ 31890 h 134449"/>
              <a:gd name="connsiteX2" fmla="*/ 75670 w 557054"/>
              <a:gd name="connsiteY2" fmla="*/ 52564 h 134449"/>
              <a:gd name="connsiteX3" fmla="*/ 92629 w 557054"/>
              <a:gd name="connsiteY3" fmla="*/ 51888 h 134449"/>
              <a:gd name="connsiteX4" fmla="*/ 105263 w 557054"/>
              <a:gd name="connsiteY4" fmla="*/ 32971 h 134449"/>
              <a:gd name="connsiteX5" fmla="*/ 121072 w 557054"/>
              <a:gd name="connsiteY5" fmla="*/ 41889 h 134449"/>
              <a:gd name="connsiteX6" fmla="*/ 51888 w 557054"/>
              <a:gd name="connsiteY6" fmla="*/ 108506 h 134449"/>
              <a:gd name="connsiteX7" fmla="*/ 39997 w 557054"/>
              <a:gd name="connsiteY7" fmla="*/ 95128 h 134449"/>
              <a:gd name="connsiteX8" fmla="*/ 77089 w 557054"/>
              <a:gd name="connsiteY8" fmla="*/ 68576 h 134449"/>
              <a:gd name="connsiteX9" fmla="*/ 53780 w 557054"/>
              <a:gd name="connsiteY9" fmla="*/ 70536 h 134449"/>
              <a:gd name="connsiteX10" fmla="*/ 48915 w 557054"/>
              <a:gd name="connsiteY10" fmla="*/ 56888 h 134449"/>
              <a:gd name="connsiteX11" fmla="*/ 67765 w 557054"/>
              <a:gd name="connsiteY11" fmla="*/ 31890 h 134449"/>
              <a:gd name="connsiteX12" fmla="*/ 49186 w 557054"/>
              <a:gd name="connsiteY12" fmla="*/ 31890 h 134449"/>
              <a:gd name="connsiteX13" fmla="*/ 49186 w 557054"/>
              <a:gd name="connsiteY13" fmla="*/ 15945 h 134449"/>
              <a:gd name="connsiteX14" fmla="*/ 79927 w 557054"/>
              <a:gd name="connsiteY14" fmla="*/ 15945 h 134449"/>
              <a:gd name="connsiteX15" fmla="*/ 74454 w 557054"/>
              <a:gd name="connsiteY15" fmla="*/ 3648 h 134449"/>
              <a:gd name="connsiteX16" fmla="*/ 94588 w 557054"/>
              <a:gd name="connsiteY16" fmla="*/ 0 h 134449"/>
              <a:gd name="connsiteX17" fmla="*/ 101952 w 557054"/>
              <a:gd name="connsiteY17" fmla="*/ 15945 h 134449"/>
              <a:gd name="connsiteX18" fmla="*/ 134315 w 557054"/>
              <a:gd name="connsiteY18" fmla="*/ 15945 h 134449"/>
              <a:gd name="connsiteX19" fmla="*/ 0 w 557054"/>
              <a:gd name="connsiteY19" fmla="*/ 78643 h 134449"/>
              <a:gd name="connsiteX20" fmla="*/ 15877 w 557054"/>
              <a:gd name="connsiteY20" fmla="*/ 42159 h 134449"/>
              <a:gd name="connsiteX21" fmla="*/ 946 w 557054"/>
              <a:gd name="connsiteY21" fmla="*/ 42159 h 134449"/>
              <a:gd name="connsiteX22" fmla="*/ 946 w 557054"/>
              <a:gd name="connsiteY22" fmla="*/ 24593 h 134449"/>
              <a:gd name="connsiteX23" fmla="*/ 17026 w 557054"/>
              <a:gd name="connsiteY23" fmla="*/ 24593 h 134449"/>
              <a:gd name="connsiteX24" fmla="*/ 17026 w 557054"/>
              <a:gd name="connsiteY24" fmla="*/ 811 h 134449"/>
              <a:gd name="connsiteX25" fmla="*/ 34187 w 557054"/>
              <a:gd name="connsiteY25" fmla="*/ 811 h 134449"/>
              <a:gd name="connsiteX26" fmla="*/ 34187 w 557054"/>
              <a:gd name="connsiteY26" fmla="*/ 24593 h 134449"/>
              <a:gd name="connsiteX27" fmla="*/ 47699 w 557054"/>
              <a:gd name="connsiteY27" fmla="*/ 24593 h 134449"/>
              <a:gd name="connsiteX28" fmla="*/ 47699 w 557054"/>
              <a:gd name="connsiteY28" fmla="*/ 42159 h 134449"/>
              <a:gd name="connsiteX29" fmla="*/ 34187 w 557054"/>
              <a:gd name="connsiteY29" fmla="*/ 42159 h 134449"/>
              <a:gd name="connsiteX30" fmla="*/ 34187 w 557054"/>
              <a:gd name="connsiteY30" fmla="*/ 52699 h 134449"/>
              <a:gd name="connsiteX31" fmla="*/ 51753 w 557054"/>
              <a:gd name="connsiteY31" fmla="*/ 67292 h 134449"/>
              <a:gd name="connsiteX32" fmla="*/ 39592 w 557054"/>
              <a:gd name="connsiteY32" fmla="*/ 80265 h 134449"/>
              <a:gd name="connsiteX33" fmla="*/ 34187 w 557054"/>
              <a:gd name="connsiteY33" fmla="*/ 74724 h 134449"/>
              <a:gd name="connsiteX34" fmla="*/ 34187 w 557054"/>
              <a:gd name="connsiteY34" fmla="*/ 133639 h 134449"/>
              <a:gd name="connsiteX35" fmla="*/ 17026 w 557054"/>
              <a:gd name="connsiteY35" fmla="*/ 133639 h 134449"/>
              <a:gd name="connsiteX36" fmla="*/ 17026 w 557054"/>
              <a:gd name="connsiteY36" fmla="*/ 78035 h 134449"/>
              <a:gd name="connsiteX37" fmla="*/ 4324 w 557054"/>
              <a:gd name="connsiteY37" fmla="*/ 103371 h 134449"/>
              <a:gd name="connsiteX38" fmla="*/ 0 w 557054"/>
              <a:gd name="connsiteY38" fmla="*/ 78643 h 134449"/>
              <a:gd name="connsiteX39" fmla="*/ 119856 w 557054"/>
              <a:gd name="connsiteY39" fmla="*/ 59590 h 134449"/>
              <a:gd name="connsiteX40" fmla="*/ 134855 w 557054"/>
              <a:gd name="connsiteY40" fmla="*/ 68779 h 134449"/>
              <a:gd name="connsiteX41" fmla="*/ 110127 w 557054"/>
              <a:gd name="connsiteY41" fmla="*/ 98169 h 134449"/>
              <a:gd name="connsiteX42" fmla="*/ 134720 w 557054"/>
              <a:gd name="connsiteY42" fmla="*/ 119451 h 134449"/>
              <a:gd name="connsiteX43" fmla="*/ 120937 w 557054"/>
              <a:gd name="connsiteY43" fmla="*/ 134180 h 134449"/>
              <a:gd name="connsiteX44" fmla="*/ 96480 w 557054"/>
              <a:gd name="connsiteY44" fmla="*/ 110060 h 134449"/>
              <a:gd name="connsiteX45" fmla="*/ 56212 w 557054"/>
              <a:gd name="connsiteY45" fmla="*/ 134315 h 134449"/>
              <a:gd name="connsiteX46" fmla="*/ 44321 w 557054"/>
              <a:gd name="connsiteY46" fmla="*/ 120262 h 134449"/>
              <a:gd name="connsiteX47" fmla="*/ 119856 w 557054"/>
              <a:gd name="connsiteY47" fmla="*/ 59590 h 134449"/>
              <a:gd name="connsiteX48" fmla="*/ 269238 w 557054"/>
              <a:gd name="connsiteY48" fmla="*/ 69049 h 134449"/>
              <a:gd name="connsiteX49" fmla="*/ 269238 w 557054"/>
              <a:gd name="connsiteY49" fmla="*/ 82427 h 134449"/>
              <a:gd name="connsiteX50" fmla="*/ 252617 w 557054"/>
              <a:gd name="connsiteY50" fmla="*/ 107830 h 134449"/>
              <a:gd name="connsiteX51" fmla="*/ 278561 w 557054"/>
              <a:gd name="connsiteY51" fmla="*/ 116343 h 134449"/>
              <a:gd name="connsiteX52" fmla="*/ 272075 w 557054"/>
              <a:gd name="connsiteY52" fmla="*/ 133369 h 134449"/>
              <a:gd name="connsiteX53" fmla="*/ 241267 w 557054"/>
              <a:gd name="connsiteY53" fmla="*/ 118235 h 134449"/>
              <a:gd name="connsiteX54" fmla="*/ 211134 w 557054"/>
              <a:gd name="connsiteY54" fmla="*/ 134450 h 134449"/>
              <a:gd name="connsiteX55" fmla="*/ 205458 w 557054"/>
              <a:gd name="connsiteY55" fmla="*/ 118910 h 134449"/>
              <a:gd name="connsiteX56" fmla="*/ 230457 w 557054"/>
              <a:gd name="connsiteY56" fmla="*/ 108236 h 134449"/>
              <a:gd name="connsiteX57" fmla="*/ 220863 w 557054"/>
              <a:gd name="connsiteY57" fmla="*/ 94047 h 134449"/>
              <a:gd name="connsiteX58" fmla="*/ 213025 w 557054"/>
              <a:gd name="connsiteY58" fmla="*/ 102831 h 134449"/>
              <a:gd name="connsiteX59" fmla="*/ 204377 w 557054"/>
              <a:gd name="connsiteY59" fmla="*/ 92966 h 134449"/>
              <a:gd name="connsiteX60" fmla="*/ 204377 w 557054"/>
              <a:gd name="connsiteY60" fmla="*/ 133504 h 134449"/>
              <a:gd name="connsiteX61" fmla="*/ 191676 w 557054"/>
              <a:gd name="connsiteY61" fmla="*/ 133504 h 134449"/>
              <a:gd name="connsiteX62" fmla="*/ 191676 w 557054"/>
              <a:gd name="connsiteY62" fmla="*/ 124180 h 134449"/>
              <a:gd name="connsiteX63" fmla="*/ 160191 w 557054"/>
              <a:gd name="connsiteY63" fmla="*/ 124180 h 134449"/>
              <a:gd name="connsiteX64" fmla="*/ 160191 w 557054"/>
              <a:gd name="connsiteY64" fmla="*/ 134044 h 134449"/>
              <a:gd name="connsiteX65" fmla="*/ 147489 w 557054"/>
              <a:gd name="connsiteY65" fmla="*/ 134044 h 134449"/>
              <a:gd name="connsiteX66" fmla="*/ 147489 w 557054"/>
              <a:gd name="connsiteY66" fmla="*/ 34727 h 134449"/>
              <a:gd name="connsiteX67" fmla="*/ 162894 w 557054"/>
              <a:gd name="connsiteY67" fmla="*/ 34727 h 134449"/>
              <a:gd name="connsiteX68" fmla="*/ 162894 w 557054"/>
              <a:gd name="connsiteY68" fmla="*/ 22971 h 134449"/>
              <a:gd name="connsiteX69" fmla="*/ 144922 w 557054"/>
              <a:gd name="connsiteY69" fmla="*/ 22971 h 134449"/>
              <a:gd name="connsiteX70" fmla="*/ 144922 w 557054"/>
              <a:gd name="connsiteY70" fmla="*/ 7567 h 134449"/>
              <a:gd name="connsiteX71" fmla="*/ 207891 w 557054"/>
              <a:gd name="connsiteY71" fmla="*/ 7567 h 134449"/>
              <a:gd name="connsiteX72" fmla="*/ 207891 w 557054"/>
              <a:gd name="connsiteY72" fmla="*/ 22971 h 134449"/>
              <a:gd name="connsiteX73" fmla="*/ 188973 w 557054"/>
              <a:gd name="connsiteY73" fmla="*/ 22971 h 134449"/>
              <a:gd name="connsiteX74" fmla="*/ 188973 w 557054"/>
              <a:gd name="connsiteY74" fmla="*/ 34727 h 134449"/>
              <a:gd name="connsiteX75" fmla="*/ 204377 w 557054"/>
              <a:gd name="connsiteY75" fmla="*/ 34727 h 134449"/>
              <a:gd name="connsiteX76" fmla="*/ 204377 w 557054"/>
              <a:gd name="connsiteY76" fmla="*/ 60671 h 134449"/>
              <a:gd name="connsiteX77" fmla="*/ 226673 w 557054"/>
              <a:gd name="connsiteY77" fmla="*/ 42700 h 134449"/>
              <a:gd name="connsiteX78" fmla="*/ 236537 w 557054"/>
              <a:gd name="connsiteY78" fmla="*/ 51888 h 134449"/>
              <a:gd name="connsiteX79" fmla="*/ 211269 w 557054"/>
              <a:gd name="connsiteY79" fmla="*/ 72833 h 134449"/>
              <a:gd name="connsiteX80" fmla="*/ 204377 w 557054"/>
              <a:gd name="connsiteY80" fmla="*/ 63779 h 134449"/>
              <a:gd name="connsiteX81" fmla="*/ 204377 w 557054"/>
              <a:gd name="connsiteY81" fmla="*/ 92426 h 134449"/>
              <a:gd name="connsiteX82" fmla="*/ 226673 w 557054"/>
              <a:gd name="connsiteY82" fmla="*/ 61617 h 134449"/>
              <a:gd name="connsiteX83" fmla="*/ 243158 w 557054"/>
              <a:gd name="connsiteY83" fmla="*/ 61617 h 134449"/>
              <a:gd name="connsiteX84" fmla="*/ 238969 w 557054"/>
              <a:gd name="connsiteY84" fmla="*/ 69049 h 134449"/>
              <a:gd name="connsiteX85" fmla="*/ 257482 w 557054"/>
              <a:gd name="connsiteY85" fmla="*/ 10540 h 134449"/>
              <a:gd name="connsiteX86" fmla="*/ 278696 w 557054"/>
              <a:gd name="connsiteY86" fmla="*/ 33241 h 134449"/>
              <a:gd name="connsiteX87" fmla="*/ 269778 w 557054"/>
              <a:gd name="connsiteY87" fmla="*/ 45537 h 134449"/>
              <a:gd name="connsiteX88" fmla="*/ 264778 w 557054"/>
              <a:gd name="connsiteY88" fmla="*/ 39727 h 134449"/>
              <a:gd name="connsiteX89" fmla="*/ 212485 w 557054"/>
              <a:gd name="connsiteY89" fmla="*/ 44321 h 134449"/>
              <a:gd name="connsiteX90" fmla="*/ 206539 w 557054"/>
              <a:gd name="connsiteY90" fmla="*/ 28376 h 134449"/>
              <a:gd name="connsiteX91" fmla="*/ 213836 w 557054"/>
              <a:gd name="connsiteY91" fmla="*/ 23242 h 134449"/>
              <a:gd name="connsiteX92" fmla="*/ 230727 w 557054"/>
              <a:gd name="connsiteY92" fmla="*/ 135 h 134449"/>
              <a:gd name="connsiteX93" fmla="*/ 248023 w 557054"/>
              <a:gd name="connsiteY93" fmla="*/ 5675 h 134449"/>
              <a:gd name="connsiteX94" fmla="*/ 226538 w 557054"/>
              <a:gd name="connsiteY94" fmla="*/ 29052 h 134449"/>
              <a:gd name="connsiteX95" fmla="*/ 254239 w 557054"/>
              <a:gd name="connsiteY95" fmla="*/ 27430 h 134449"/>
              <a:gd name="connsiteX96" fmla="*/ 246942 w 557054"/>
              <a:gd name="connsiteY96" fmla="*/ 18782 h 134449"/>
              <a:gd name="connsiteX97" fmla="*/ 166812 w 557054"/>
              <a:gd name="connsiteY97" fmla="*/ 85534 h 134449"/>
              <a:gd name="connsiteX98" fmla="*/ 160191 w 557054"/>
              <a:gd name="connsiteY98" fmla="*/ 79184 h 134449"/>
              <a:gd name="connsiteX99" fmla="*/ 160191 w 557054"/>
              <a:gd name="connsiteY99" fmla="*/ 88372 h 134449"/>
              <a:gd name="connsiteX100" fmla="*/ 191676 w 557054"/>
              <a:gd name="connsiteY100" fmla="*/ 88372 h 134449"/>
              <a:gd name="connsiteX101" fmla="*/ 191676 w 557054"/>
              <a:gd name="connsiteY101" fmla="*/ 80400 h 134449"/>
              <a:gd name="connsiteX102" fmla="*/ 189243 w 557054"/>
              <a:gd name="connsiteY102" fmla="*/ 80400 h 134449"/>
              <a:gd name="connsiteX103" fmla="*/ 178703 w 557054"/>
              <a:gd name="connsiteY103" fmla="*/ 68374 h 134449"/>
              <a:gd name="connsiteX104" fmla="*/ 178703 w 557054"/>
              <a:gd name="connsiteY104" fmla="*/ 48915 h 134449"/>
              <a:gd name="connsiteX105" fmla="*/ 173298 w 557054"/>
              <a:gd name="connsiteY105" fmla="*/ 48915 h 134449"/>
              <a:gd name="connsiteX106" fmla="*/ 166812 w 557054"/>
              <a:gd name="connsiteY106" fmla="*/ 85534 h 134449"/>
              <a:gd name="connsiteX107" fmla="*/ 253563 w 557054"/>
              <a:gd name="connsiteY107" fmla="*/ 42024 h 134449"/>
              <a:gd name="connsiteX108" fmla="*/ 278021 w 557054"/>
              <a:gd name="connsiteY108" fmla="*/ 58509 h 134449"/>
              <a:gd name="connsiteX109" fmla="*/ 270454 w 557054"/>
              <a:gd name="connsiteY109" fmla="*/ 69590 h 134449"/>
              <a:gd name="connsiteX110" fmla="*/ 245455 w 557054"/>
              <a:gd name="connsiteY110" fmla="*/ 51618 h 134449"/>
              <a:gd name="connsiteX111" fmla="*/ 160191 w 557054"/>
              <a:gd name="connsiteY111" fmla="*/ 110127 h 134449"/>
              <a:gd name="connsiteX112" fmla="*/ 191676 w 557054"/>
              <a:gd name="connsiteY112" fmla="*/ 110127 h 134449"/>
              <a:gd name="connsiteX113" fmla="*/ 191676 w 557054"/>
              <a:gd name="connsiteY113" fmla="*/ 101749 h 134449"/>
              <a:gd name="connsiteX114" fmla="*/ 160191 w 557054"/>
              <a:gd name="connsiteY114" fmla="*/ 101749 h 134449"/>
              <a:gd name="connsiteX115" fmla="*/ 229240 w 557054"/>
              <a:gd name="connsiteY115" fmla="*/ 83508 h 134449"/>
              <a:gd name="connsiteX116" fmla="*/ 241402 w 557054"/>
              <a:gd name="connsiteY116" fmla="*/ 99858 h 134449"/>
              <a:gd name="connsiteX117" fmla="*/ 253023 w 557054"/>
              <a:gd name="connsiteY117" fmla="*/ 82562 h 134449"/>
              <a:gd name="connsiteX118" fmla="*/ 229916 w 557054"/>
              <a:gd name="connsiteY118" fmla="*/ 82562 h 134449"/>
              <a:gd name="connsiteX119" fmla="*/ 229240 w 557054"/>
              <a:gd name="connsiteY119" fmla="*/ 83508 h 134449"/>
              <a:gd name="connsiteX120" fmla="*/ 193162 w 557054"/>
              <a:gd name="connsiteY120" fmla="*/ 69184 h 134449"/>
              <a:gd name="connsiteX121" fmla="*/ 193973 w 557054"/>
              <a:gd name="connsiteY121" fmla="*/ 69184 h 134449"/>
              <a:gd name="connsiteX122" fmla="*/ 193973 w 557054"/>
              <a:gd name="connsiteY122" fmla="*/ 48915 h 134449"/>
              <a:gd name="connsiteX123" fmla="*/ 188973 w 557054"/>
              <a:gd name="connsiteY123" fmla="*/ 48915 h 134449"/>
              <a:gd name="connsiteX124" fmla="*/ 188973 w 557054"/>
              <a:gd name="connsiteY124" fmla="*/ 64049 h 134449"/>
              <a:gd name="connsiteX125" fmla="*/ 193162 w 557054"/>
              <a:gd name="connsiteY125" fmla="*/ 69184 h 134449"/>
              <a:gd name="connsiteX126" fmla="*/ 158164 w 557054"/>
              <a:gd name="connsiteY126" fmla="*/ 73914 h 134449"/>
              <a:gd name="connsiteX127" fmla="*/ 162759 w 557054"/>
              <a:gd name="connsiteY127" fmla="*/ 48915 h 134449"/>
              <a:gd name="connsiteX128" fmla="*/ 158164 w 557054"/>
              <a:gd name="connsiteY128" fmla="*/ 48915 h 134449"/>
              <a:gd name="connsiteX129" fmla="*/ 173434 w 557054"/>
              <a:gd name="connsiteY129" fmla="*/ 34727 h 134449"/>
              <a:gd name="connsiteX130" fmla="*/ 178703 w 557054"/>
              <a:gd name="connsiteY130" fmla="*/ 34727 h 134449"/>
              <a:gd name="connsiteX131" fmla="*/ 178703 w 557054"/>
              <a:gd name="connsiteY131" fmla="*/ 22971 h 134449"/>
              <a:gd name="connsiteX132" fmla="*/ 173434 w 557054"/>
              <a:gd name="connsiteY132" fmla="*/ 22971 h 134449"/>
              <a:gd name="connsiteX133" fmla="*/ 401458 w 557054"/>
              <a:gd name="connsiteY133" fmla="*/ 58104 h 134449"/>
              <a:gd name="connsiteX134" fmla="*/ 346056 w 557054"/>
              <a:gd name="connsiteY134" fmla="*/ 58104 h 134449"/>
              <a:gd name="connsiteX135" fmla="*/ 346056 w 557054"/>
              <a:gd name="connsiteY135" fmla="*/ 51348 h 134449"/>
              <a:gd name="connsiteX136" fmla="*/ 336598 w 557054"/>
              <a:gd name="connsiteY136" fmla="*/ 58915 h 134449"/>
              <a:gd name="connsiteX137" fmla="*/ 327274 w 557054"/>
              <a:gd name="connsiteY137" fmla="*/ 41889 h 134449"/>
              <a:gd name="connsiteX138" fmla="*/ 319166 w 557054"/>
              <a:gd name="connsiteY138" fmla="*/ 41889 h 134449"/>
              <a:gd name="connsiteX139" fmla="*/ 319166 w 557054"/>
              <a:gd name="connsiteY139" fmla="*/ 51213 h 134449"/>
              <a:gd name="connsiteX140" fmla="*/ 337814 w 557054"/>
              <a:gd name="connsiteY140" fmla="*/ 66887 h 134449"/>
              <a:gd name="connsiteX141" fmla="*/ 326598 w 557054"/>
              <a:gd name="connsiteY141" fmla="*/ 80535 h 134449"/>
              <a:gd name="connsiteX142" fmla="*/ 319166 w 557054"/>
              <a:gd name="connsiteY142" fmla="*/ 71617 h 134449"/>
              <a:gd name="connsiteX143" fmla="*/ 319166 w 557054"/>
              <a:gd name="connsiteY143" fmla="*/ 133909 h 134449"/>
              <a:gd name="connsiteX144" fmla="*/ 302006 w 557054"/>
              <a:gd name="connsiteY144" fmla="*/ 133909 h 134449"/>
              <a:gd name="connsiteX145" fmla="*/ 302006 w 557054"/>
              <a:gd name="connsiteY145" fmla="*/ 76886 h 134449"/>
              <a:gd name="connsiteX146" fmla="*/ 289304 w 557054"/>
              <a:gd name="connsiteY146" fmla="*/ 102560 h 134449"/>
              <a:gd name="connsiteX147" fmla="*/ 284980 w 557054"/>
              <a:gd name="connsiteY147" fmla="*/ 77832 h 134449"/>
              <a:gd name="connsiteX148" fmla="*/ 300789 w 557054"/>
              <a:gd name="connsiteY148" fmla="*/ 41889 h 134449"/>
              <a:gd name="connsiteX149" fmla="*/ 286331 w 557054"/>
              <a:gd name="connsiteY149" fmla="*/ 41889 h 134449"/>
              <a:gd name="connsiteX150" fmla="*/ 286331 w 557054"/>
              <a:gd name="connsiteY150" fmla="*/ 24323 h 134449"/>
              <a:gd name="connsiteX151" fmla="*/ 302006 w 557054"/>
              <a:gd name="connsiteY151" fmla="*/ 24323 h 134449"/>
              <a:gd name="connsiteX152" fmla="*/ 302006 w 557054"/>
              <a:gd name="connsiteY152" fmla="*/ 1081 h 134449"/>
              <a:gd name="connsiteX153" fmla="*/ 319166 w 557054"/>
              <a:gd name="connsiteY153" fmla="*/ 1081 h 134449"/>
              <a:gd name="connsiteX154" fmla="*/ 319166 w 557054"/>
              <a:gd name="connsiteY154" fmla="*/ 24323 h 134449"/>
              <a:gd name="connsiteX155" fmla="*/ 333084 w 557054"/>
              <a:gd name="connsiteY155" fmla="*/ 24323 h 134449"/>
              <a:gd name="connsiteX156" fmla="*/ 333084 w 557054"/>
              <a:gd name="connsiteY156" fmla="*/ 37565 h 134449"/>
              <a:gd name="connsiteX157" fmla="*/ 365109 w 557054"/>
              <a:gd name="connsiteY157" fmla="*/ 811 h 134449"/>
              <a:gd name="connsiteX158" fmla="*/ 386729 w 557054"/>
              <a:gd name="connsiteY158" fmla="*/ 811 h 134449"/>
              <a:gd name="connsiteX159" fmla="*/ 384432 w 557054"/>
              <a:gd name="connsiteY159" fmla="*/ 4594 h 134449"/>
              <a:gd name="connsiteX160" fmla="*/ 420646 w 557054"/>
              <a:gd name="connsiteY160" fmla="*/ 40132 h 134449"/>
              <a:gd name="connsiteX161" fmla="*/ 410782 w 557054"/>
              <a:gd name="connsiteY161" fmla="*/ 57023 h 134449"/>
              <a:gd name="connsiteX162" fmla="*/ 401458 w 557054"/>
              <a:gd name="connsiteY162" fmla="*/ 50537 h 134449"/>
              <a:gd name="connsiteX163" fmla="*/ 330922 w 557054"/>
              <a:gd name="connsiteY163" fmla="*/ 112830 h 134449"/>
              <a:gd name="connsiteX164" fmla="*/ 381730 w 557054"/>
              <a:gd name="connsiteY164" fmla="*/ 112830 h 134449"/>
              <a:gd name="connsiteX165" fmla="*/ 394566 w 557054"/>
              <a:gd name="connsiteY165" fmla="*/ 65401 h 134449"/>
              <a:gd name="connsiteX166" fmla="*/ 412538 w 557054"/>
              <a:gd name="connsiteY166" fmla="*/ 69725 h 134449"/>
              <a:gd name="connsiteX167" fmla="*/ 398890 w 557054"/>
              <a:gd name="connsiteY167" fmla="*/ 112830 h 134449"/>
              <a:gd name="connsiteX168" fmla="*/ 416862 w 557054"/>
              <a:gd name="connsiteY168" fmla="*/ 112830 h 134449"/>
              <a:gd name="connsiteX169" fmla="*/ 416862 w 557054"/>
              <a:gd name="connsiteY169" fmla="*/ 129315 h 134449"/>
              <a:gd name="connsiteX170" fmla="*/ 330922 w 557054"/>
              <a:gd name="connsiteY170" fmla="*/ 129315 h 134449"/>
              <a:gd name="connsiteX171" fmla="*/ 347273 w 557054"/>
              <a:gd name="connsiteY171" fmla="*/ 69049 h 134449"/>
              <a:gd name="connsiteX172" fmla="*/ 360920 w 557054"/>
              <a:gd name="connsiteY172" fmla="*/ 104587 h 134449"/>
              <a:gd name="connsiteX173" fmla="*/ 344975 w 557054"/>
              <a:gd name="connsiteY173" fmla="*/ 109857 h 134449"/>
              <a:gd name="connsiteX174" fmla="*/ 332679 w 557054"/>
              <a:gd name="connsiteY174" fmla="*/ 74724 h 134449"/>
              <a:gd name="connsiteX175" fmla="*/ 375514 w 557054"/>
              <a:gd name="connsiteY175" fmla="*/ 62698 h 134449"/>
              <a:gd name="connsiteX176" fmla="*/ 384297 w 557054"/>
              <a:gd name="connsiteY176" fmla="*/ 99047 h 134449"/>
              <a:gd name="connsiteX177" fmla="*/ 368352 w 557054"/>
              <a:gd name="connsiteY177" fmla="*/ 102695 h 134449"/>
              <a:gd name="connsiteX178" fmla="*/ 360785 w 557054"/>
              <a:gd name="connsiteY178" fmla="*/ 66347 h 134449"/>
              <a:gd name="connsiteX179" fmla="*/ 374027 w 557054"/>
              <a:gd name="connsiteY179" fmla="*/ 19863 h 134449"/>
              <a:gd name="connsiteX180" fmla="*/ 356056 w 557054"/>
              <a:gd name="connsiteY180" fmla="*/ 41889 h 134449"/>
              <a:gd name="connsiteX181" fmla="*/ 391729 w 557054"/>
              <a:gd name="connsiteY181" fmla="*/ 41889 h 134449"/>
              <a:gd name="connsiteX182" fmla="*/ 374027 w 557054"/>
              <a:gd name="connsiteY182" fmla="*/ 19863 h 134449"/>
              <a:gd name="connsiteX183" fmla="*/ 462737 w 557054"/>
              <a:gd name="connsiteY183" fmla="*/ 92020 h 134449"/>
              <a:gd name="connsiteX184" fmla="*/ 462737 w 557054"/>
              <a:gd name="connsiteY184" fmla="*/ 18715 h 134449"/>
              <a:gd name="connsiteX185" fmla="*/ 450576 w 557054"/>
              <a:gd name="connsiteY185" fmla="*/ 31890 h 134449"/>
              <a:gd name="connsiteX186" fmla="*/ 430983 w 557054"/>
              <a:gd name="connsiteY186" fmla="*/ 13648 h 134449"/>
              <a:gd name="connsiteX187" fmla="*/ 442063 w 557054"/>
              <a:gd name="connsiteY187" fmla="*/ 1216 h 134449"/>
              <a:gd name="connsiteX188" fmla="*/ 462737 w 557054"/>
              <a:gd name="connsiteY188" fmla="*/ 17904 h 134449"/>
              <a:gd name="connsiteX189" fmla="*/ 462737 w 557054"/>
              <a:gd name="connsiteY189" fmla="*/ 7027 h 134449"/>
              <a:gd name="connsiteX190" fmla="*/ 514761 w 557054"/>
              <a:gd name="connsiteY190" fmla="*/ 7027 h 134449"/>
              <a:gd name="connsiteX191" fmla="*/ 514761 w 557054"/>
              <a:gd name="connsiteY191" fmla="*/ 91345 h 134449"/>
              <a:gd name="connsiteX192" fmla="*/ 500708 w 557054"/>
              <a:gd name="connsiteY192" fmla="*/ 91345 h 134449"/>
              <a:gd name="connsiteX193" fmla="*/ 500708 w 557054"/>
              <a:gd name="connsiteY193" fmla="*/ 21890 h 134449"/>
              <a:gd name="connsiteX194" fmla="*/ 476790 w 557054"/>
              <a:gd name="connsiteY194" fmla="*/ 21890 h 134449"/>
              <a:gd name="connsiteX195" fmla="*/ 476790 w 557054"/>
              <a:gd name="connsiteY195" fmla="*/ 92020 h 134449"/>
              <a:gd name="connsiteX196" fmla="*/ 541380 w 557054"/>
              <a:gd name="connsiteY196" fmla="*/ 2297 h 134449"/>
              <a:gd name="connsiteX197" fmla="*/ 557055 w 557054"/>
              <a:gd name="connsiteY197" fmla="*/ 2297 h 134449"/>
              <a:gd name="connsiteX198" fmla="*/ 557055 w 557054"/>
              <a:gd name="connsiteY198" fmla="*/ 114181 h 134449"/>
              <a:gd name="connsiteX199" fmla="*/ 553981 w 557054"/>
              <a:gd name="connsiteY199" fmla="*/ 125532 h 134449"/>
              <a:gd name="connsiteX200" fmla="*/ 545839 w 557054"/>
              <a:gd name="connsiteY200" fmla="*/ 130768 h 134449"/>
              <a:gd name="connsiteX201" fmla="*/ 525300 w 557054"/>
              <a:gd name="connsiteY201" fmla="*/ 131612 h 134449"/>
              <a:gd name="connsiteX202" fmla="*/ 521112 w 557054"/>
              <a:gd name="connsiteY202" fmla="*/ 112695 h 134449"/>
              <a:gd name="connsiteX203" fmla="*/ 535300 w 557054"/>
              <a:gd name="connsiteY203" fmla="*/ 113505 h 134449"/>
              <a:gd name="connsiteX204" fmla="*/ 541380 w 557054"/>
              <a:gd name="connsiteY204" fmla="*/ 106209 h 134449"/>
              <a:gd name="connsiteX205" fmla="*/ 521112 w 557054"/>
              <a:gd name="connsiteY205" fmla="*/ 12296 h 134449"/>
              <a:gd name="connsiteX206" fmla="*/ 534894 w 557054"/>
              <a:gd name="connsiteY206" fmla="*/ 12296 h 134449"/>
              <a:gd name="connsiteX207" fmla="*/ 534894 w 557054"/>
              <a:gd name="connsiteY207" fmla="*/ 102695 h 134449"/>
              <a:gd name="connsiteX208" fmla="*/ 521112 w 557054"/>
              <a:gd name="connsiteY208" fmla="*/ 102695 h 134449"/>
              <a:gd name="connsiteX209" fmla="*/ 482466 w 557054"/>
              <a:gd name="connsiteY209" fmla="*/ 31079 h 134449"/>
              <a:gd name="connsiteX210" fmla="*/ 494897 w 557054"/>
              <a:gd name="connsiteY210" fmla="*/ 31079 h 134449"/>
              <a:gd name="connsiteX211" fmla="*/ 494897 w 557054"/>
              <a:gd name="connsiteY211" fmla="*/ 65806 h 134449"/>
              <a:gd name="connsiteX212" fmla="*/ 489695 w 557054"/>
              <a:gd name="connsiteY212" fmla="*/ 102290 h 134449"/>
              <a:gd name="connsiteX213" fmla="*/ 498681 w 557054"/>
              <a:gd name="connsiteY213" fmla="*/ 95263 h 134449"/>
              <a:gd name="connsiteX214" fmla="*/ 519895 w 557054"/>
              <a:gd name="connsiteY214" fmla="*/ 118370 h 134449"/>
              <a:gd name="connsiteX215" fmla="*/ 506518 w 557054"/>
              <a:gd name="connsiteY215" fmla="*/ 128910 h 134449"/>
              <a:gd name="connsiteX216" fmla="*/ 488546 w 557054"/>
              <a:gd name="connsiteY216" fmla="*/ 105128 h 134449"/>
              <a:gd name="connsiteX217" fmla="*/ 466926 w 557054"/>
              <a:gd name="connsiteY217" fmla="*/ 133639 h 134449"/>
              <a:gd name="connsiteX218" fmla="*/ 455441 w 557054"/>
              <a:gd name="connsiteY218" fmla="*/ 119046 h 134449"/>
              <a:gd name="connsiteX219" fmla="*/ 476655 w 557054"/>
              <a:gd name="connsiteY219" fmla="*/ 95568 h 134449"/>
              <a:gd name="connsiteX220" fmla="*/ 482466 w 557054"/>
              <a:gd name="connsiteY220" fmla="*/ 62968 h 134449"/>
              <a:gd name="connsiteX221" fmla="*/ 438820 w 557054"/>
              <a:gd name="connsiteY221" fmla="*/ 37160 h 134449"/>
              <a:gd name="connsiteX222" fmla="*/ 460170 w 557054"/>
              <a:gd name="connsiteY222" fmla="*/ 54185 h 134449"/>
              <a:gd name="connsiteX223" fmla="*/ 448009 w 557054"/>
              <a:gd name="connsiteY223" fmla="*/ 68779 h 134449"/>
              <a:gd name="connsiteX224" fmla="*/ 427740 w 557054"/>
              <a:gd name="connsiteY224" fmla="*/ 49996 h 134449"/>
              <a:gd name="connsiteX225" fmla="*/ 443414 w 557054"/>
              <a:gd name="connsiteY225" fmla="*/ 75805 h 134449"/>
              <a:gd name="connsiteX226" fmla="*/ 460305 w 557054"/>
              <a:gd name="connsiteY226" fmla="*/ 82156 h 134449"/>
              <a:gd name="connsiteX227" fmla="*/ 447468 w 557054"/>
              <a:gd name="connsiteY227" fmla="*/ 133234 h 134449"/>
              <a:gd name="connsiteX228" fmla="*/ 430172 w 557054"/>
              <a:gd name="connsiteY228" fmla="*/ 127694 h 134449"/>
              <a:gd name="connsiteX229" fmla="*/ 443414 w 557054"/>
              <a:gd name="connsiteY229" fmla="*/ 75805 h 13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557054" h="134449">
                <a:moveTo>
                  <a:pt x="134315" y="31890"/>
                </a:moveTo>
                <a:lnTo>
                  <a:pt x="90331" y="31890"/>
                </a:lnTo>
                <a:cubicBezTo>
                  <a:pt x="85827" y="38556"/>
                  <a:pt x="80940" y="45447"/>
                  <a:pt x="75670" y="52564"/>
                </a:cubicBezTo>
                <a:lnTo>
                  <a:pt x="92629" y="51888"/>
                </a:lnTo>
                <a:cubicBezTo>
                  <a:pt x="97448" y="45853"/>
                  <a:pt x="101659" y="39547"/>
                  <a:pt x="105263" y="32971"/>
                </a:cubicBezTo>
                <a:lnTo>
                  <a:pt x="121072" y="41889"/>
                </a:lnTo>
                <a:cubicBezTo>
                  <a:pt x="105218" y="69184"/>
                  <a:pt x="82156" y="91390"/>
                  <a:pt x="51888" y="108506"/>
                </a:cubicBezTo>
                <a:cubicBezTo>
                  <a:pt x="47474" y="103101"/>
                  <a:pt x="43510" y="98642"/>
                  <a:pt x="39997" y="95128"/>
                </a:cubicBezTo>
                <a:cubicBezTo>
                  <a:pt x="54230" y="87111"/>
                  <a:pt x="66594" y="78260"/>
                  <a:pt x="77089" y="68576"/>
                </a:cubicBezTo>
                <a:cubicBezTo>
                  <a:pt x="66729" y="69342"/>
                  <a:pt x="58960" y="69995"/>
                  <a:pt x="53780" y="70536"/>
                </a:cubicBezTo>
                <a:lnTo>
                  <a:pt x="48915" y="56888"/>
                </a:lnTo>
                <a:cubicBezTo>
                  <a:pt x="54320" y="53104"/>
                  <a:pt x="60604" y="44772"/>
                  <a:pt x="67765" y="31890"/>
                </a:cubicBezTo>
                <a:lnTo>
                  <a:pt x="49186" y="31890"/>
                </a:lnTo>
                <a:lnTo>
                  <a:pt x="49186" y="15945"/>
                </a:lnTo>
                <a:lnTo>
                  <a:pt x="79927" y="15945"/>
                </a:lnTo>
                <a:cubicBezTo>
                  <a:pt x="78215" y="11801"/>
                  <a:pt x="76391" y="7702"/>
                  <a:pt x="74454" y="3648"/>
                </a:cubicBezTo>
                <a:lnTo>
                  <a:pt x="94588" y="0"/>
                </a:lnTo>
                <a:cubicBezTo>
                  <a:pt x="97020" y="4774"/>
                  <a:pt x="99475" y="10089"/>
                  <a:pt x="101952" y="15945"/>
                </a:cubicBezTo>
                <a:lnTo>
                  <a:pt x="134315" y="15945"/>
                </a:lnTo>
                <a:close/>
                <a:moveTo>
                  <a:pt x="0" y="78643"/>
                </a:moveTo>
                <a:cubicBezTo>
                  <a:pt x="7116" y="66752"/>
                  <a:pt x="12409" y="54591"/>
                  <a:pt x="15877" y="42159"/>
                </a:cubicBezTo>
                <a:lnTo>
                  <a:pt x="946" y="42159"/>
                </a:lnTo>
                <a:lnTo>
                  <a:pt x="946" y="24593"/>
                </a:lnTo>
                <a:lnTo>
                  <a:pt x="17026" y="24593"/>
                </a:lnTo>
                <a:lnTo>
                  <a:pt x="17026" y="811"/>
                </a:lnTo>
                <a:lnTo>
                  <a:pt x="34187" y="811"/>
                </a:lnTo>
                <a:lnTo>
                  <a:pt x="34187" y="24593"/>
                </a:lnTo>
                <a:lnTo>
                  <a:pt x="47699" y="24593"/>
                </a:lnTo>
                <a:lnTo>
                  <a:pt x="47699" y="42159"/>
                </a:lnTo>
                <a:lnTo>
                  <a:pt x="34187" y="42159"/>
                </a:lnTo>
                <a:lnTo>
                  <a:pt x="34187" y="52699"/>
                </a:lnTo>
                <a:cubicBezTo>
                  <a:pt x="39817" y="57158"/>
                  <a:pt x="45672" y="62023"/>
                  <a:pt x="51753" y="67292"/>
                </a:cubicBezTo>
                <a:lnTo>
                  <a:pt x="39592" y="80265"/>
                </a:lnTo>
                <a:cubicBezTo>
                  <a:pt x="37790" y="78373"/>
                  <a:pt x="35988" y="76526"/>
                  <a:pt x="34187" y="74724"/>
                </a:cubicBezTo>
                <a:lnTo>
                  <a:pt x="34187" y="133639"/>
                </a:lnTo>
                <a:lnTo>
                  <a:pt x="17026" y="133639"/>
                </a:lnTo>
                <a:lnTo>
                  <a:pt x="17026" y="78035"/>
                </a:lnTo>
                <a:cubicBezTo>
                  <a:pt x="13557" y="86548"/>
                  <a:pt x="9323" y="94993"/>
                  <a:pt x="4324" y="103371"/>
                </a:cubicBezTo>
                <a:cubicBezTo>
                  <a:pt x="2792" y="93732"/>
                  <a:pt x="1351" y="85489"/>
                  <a:pt x="0" y="78643"/>
                </a:cubicBezTo>
                <a:close/>
                <a:moveTo>
                  <a:pt x="119856" y="59590"/>
                </a:moveTo>
                <a:lnTo>
                  <a:pt x="134855" y="68779"/>
                </a:lnTo>
                <a:cubicBezTo>
                  <a:pt x="127468" y="79589"/>
                  <a:pt x="119225" y="89386"/>
                  <a:pt x="110127" y="98169"/>
                </a:cubicBezTo>
                <a:cubicBezTo>
                  <a:pt x="119541" y="105555"/>
                  <a:pt x="127738" y="112650"/>
                  <a:pt x="134720" y="119451"/>
                </a:cubicBezTo>
                <a:lnTo>
                  <a:pt x="120937" y="134180"/>
                </a:lnTo>
                <a:cubicBezTo>
                  <a:pt x="112650" y="124991"/>
                  <a:pt x="104497" y="116951"/>
                  <a:pt x="96480" y="110060"/>
                </a:cubicBezTo>
                <a:cubicBezTo>
                  <a:pt x="84318" y="119653"/>
                  <a:pt x="70896" y="127739"/>
                  <a:pt x="56212" y="134315"/>
                </a:cubicBezTo>
                <a:cubicBezTo>
                  <a:pt x="52338" y="129450"/>
                  <a:pt x="48375" y="124766"/>
                  <a:pt x="44321" y="120262"/>
                </a:cubicBezTo>
                <a:cubicBezTo>
                  <a:pt x="77562" y="104137"/>
                  <a:pt x="102740" y="83913"/>
                  <a:pt x="119856" y="59590"/>
                </a:cubicBezTo>
                <a:close/>
                <a:moveTo>
                  <a:pt x="269238" y="69049"/>
                </a:moveTo>
                <a:lnTo>
                  <a:pt x="269238" y="82427"/>
                </a:lnTo>
                <a:cubicBezTo>
                  <a:pt x="264914" y="91885"/>
                  <a:pt x="259373" y="100353"/>
                  <a:pt x="252617" y="107830"/>
                </a:cubicBezTo>
                <a:cubicBezTo>
                  <a:pt x="259734" y="111704"/>
                  <a:pt x="268382" y="114541"/>
                  <a:pt x="278561" y="116343"/>
                </a:cubicBezTo>
                <a:cubicBezTo>
                  <a:pt x="276309" y="121928"/>
                  <a:pt x="274147" y="127603"/>
                  <a:pt x="272075" y="133369"/>
                </a:cubicBezTo>
                <a:cubicBezTo>
                  <a:pt x="259914" y="129765"/>
                  <a:pt x="249644" y="124721"/>
                  <a:pt x="241267" y="118235"/>
                </a:cubicBezTo>
                <a:cubicBezTo>
                  <a:pt x="232798" y="124811"/>
                  <a:pt x="222754" y="130216"/>
                  <a:pt x="211134" y="134450"/>
                </a:cubicBezTo>
                <a:cubicBezTo>
                  <a:pt x="209512" y="129315"/>
                  <a:pt x="207620" y="124135"/>
                  <a:pt x="205458" y="118910"/>
                </a:cubicBezTo>
                <a:cubicBezTo>
                  <a:pt x="215097" y="116118"/>
                  <a:pt x="223430" y="112560"/>
                  <a:pt x="230457" y="108236"/>
                </a:cubicBezTo>
                <a:cubicBezTo>
                  <a:pt x="226853" y="104001"/>
                  <a:pt x="223655" y="99272"/>
                  <a:pt x="220863" y="94047"/>
                </a:cubicBezTo>
                <a:cubicBezTo>
                  <a:pt x="218340" y="96930"/>
                  <a:pt x="215728" y="99858"/>
                  <a:pt x="213025" y="102831"/>
                </a:cubicBezTo>
                <a:cubicBezTo>
                  <a:pt x="210323" y="99407"/>
                  <a:pt x="207440" y="96119"/>
                  <a:pt x="204377" y="92966"/>
                </a:cubicBezTo>
                <a:lnTo>
                  <a:pt x="204377" y="133504"/>
                </a:lnTo>
                <a:lnTo>
                  <a:pt x="191676" y="133504"/>
                </a:lnTo>
                <a:lnTo>
                  <a:pt x="191676" y="124180"/>
                </a:lnTo>
                <a:lnTo>
                  <a:pt x="160191" y="124180"/>
                </a:lnTo>
                <a:lnTo>
                  <a:pt x="160191" y="134044"/>
                </a:lnTo>
                <a:lnTo>
                  <a:pt x="147489" y="134044"/>
                </a:lnTo>
                <a:lnTo>
                  <a:pt x="147489" y="34727"/>
                </a:lnTo>
                <a:lnTo>
                  <a:pt x="162894" y="34727"/>
                </a:lnTo>
                <a:lnTo>
                  <a:pt x="162894" y="22971"/>
                </a:lnTo>
                <a:lnTo>
                  <a:pt x="144922" y="22971"/>
                </a:lnTo>
                <a:lnTo>
                  <a:pt x="144922" y="7567"/>
                </a:lnTo>
                <a:lnTo>
                  <a:pt x="207891" y="7567"/>
                </a:lnTo>
                <a:lnTo>
                  <a:pt x="207891" y="22971"/>
                </a:lnTo>
                <a:lnTo>
                  <a:pt x="188973" y="22971"/>
                </a:lnTo>
                <a:lnTo>
                  <a:pt x="188973" y="34727"/>
                </a:lnTo>
                <a:lnTo>
                  <a:pt x="204377" y="34727"/>
                </a:lnTo>
                <a:lnTo>
                  <a:pt x="204377" y="60671"/>
                </a:lnTo>
                <a:cubicBezTo>
                  <a:pt x="211854" y="55717"/>
                  <a:pt x="219286" y="49726"/>
                  <a:pt x="226673" y="42700"/>
                </a:cubicBezTo>
                <a:lnTo>
                  <a:pt x="236537" y="51888"/>
                </a:lnTo>
                <a:cubicBezTo>
                  <a:pt x="228249" y="59275"/>
                  <a:pt x="219826" y="66256"/>
                  <a:pt x="211269" y="72833"/>
                </a:cubicBezTo>
                <a:cubicBezTo>
                  <a:pt x="208836" y="69409"/>
                  <a:pt x="206539" y="66392"/>
                  <a:pt x="204377" y="63779"/>
                </a:cubicBezTo>
                <a:lnTo>
                  <a:pt x="204377" y="92426"/>
                </a:lnTo>
                <a:cubicBezTo>
                  <a:pt x="215728" y="80265"/>
                  <a:pt x="223160" y="69995"/>
                  <a:pt x="226673" y="61617"/>
                </a:cubicBezTo>
                <a:lnTo>
                  <a:pt x="243158" y="61617"/>
                </a:lnTo>
                <a:cubicBezTo>
                  <a:pt x="241897" y="64139"/>
                  <a:pt x="240501" y="66617"/>
                  <a:pt x="238969" y="69049"/>
                </a:cubicBezTo>
                <a:close/>
                <a:moveTo>
                  <a:pt x="257482" y="10540"/>
                </a:moveTo>
                <a:cubicBezTo>
                  <a:pt x="265319" y="18107"/>
                  <a:pt x="272390" y="25674"/>
                  <a:pt x="278696" y="33241"/>
                </a:cubicBezTo>
                <a:cubicBezTo>
                  <a:pt x="275633" y="37204"/>
                  <a:pt x="272661" y="41303"/>
                  <a:pt x="269778" y="45537"/>
                </a:cubicBezTo>
                <a:cubicBezTo>
                  <a:pt x="268066" y="43646"/>
                  <a:pt x="266400" y="41709"/>
                  <a:pt x="264778" y="39727"/>
                </a:cubicBezTo>
                <a:cubicBezTo>
                  <a:pt x="235952" y="41258"/>
                  <a:pt x="218520" y="42790"/>
                  <a:pt x="212485" y="44321"/>
                </a:cubicBezTo>
                <a:lnTo>
                  <a:pt x="206539" y="28376"/>
                </a:lnTo>
                <a:cubicBezTo>
                  <a:pt x="209332" y="27025"/>
                  <a:pt x="211764" y="25313"/>
                  <a:pt x="213836" y="23242"/>
                </a:cubicBezTo>
                <a:cubicBezTo>
                  <a:pt x="218250" y="18827"/>
                  <a:pt x="223880" y="11125"/>
                  <a:pt x="230727" y="135"/>
                </a:cubicBezTo>
                <a:lnTo>
                  <a:pt x="248023" y="5675"/>
                </a:lnTo>
                <a:cubicBezTo>
                  <a:pt x="240816" y="14143"/>
                  <a:pt x="233654" y="21935"/>
                  <a:pt x="226538" y="29052"/>
                </a:cubicBezTo>
                <a:cubicBezTo>
                  <a:pt x="234825" y="28601"/>
                  <a:pt x="244059" y="28061"/>
                  <a:pt x="254239" y="27430"/>
                </a:cubicBezTo>
                <a:cubicBezTo>
                  <a:pt x="251806" y="24548"/>
                  <a:pt x="249374" y="21665"/>
                  <a:pt x="246942" y="18782"/>
                </a:cubicBezTo>
                <a:close/>
                <a:moveTo>
                  <a:pt x="166812" y="85534"/>
                </a:moveTo>
                <a:cubicBezTo>
                  <a:pt x="164470" y="83282"/>
                  <a:pt x="162263" y="81165"/>
                  <a:pt x="160191" y="79184"/>
                </a:cubicBezTo>
                <a:lnTo>
                  <a:pt x="160191" y="88372"/>
                </a:lnTo>
                <a:lnTo>
                  <a:pt x="191676" y="88372"/>
                </a:lnTo>
                <a:lnTo>
                  <a:pt x="191676" y="80400"/>
                </a:lnTo>
                <a:lnTo>
                  <a:pt x="189243" y="80400"/>
                </a:lnTo>
                <a:cubicBezTo>
                  <a:pt x="182217" y="80400"/>
                  <a:pt x="178703" y="76391"/>
                  <a:pt x="178703" y="68374"/>
                </a:cubicBezTo>
                <a:lnTo>
                  <a:pt x="178703" y="48915"/>
                </a:lnTo>
                <a:lnTo>
                  <a:pt x="173298" y="48915"/>
                </a:lnTo>
                <a:cubicBezTo>
                  <a:pt x="173028" y="65401"/>
                  <a:pt x="170866" y="77607"/>
                  <a:pt x="166812" y="85534"/>
                </a:cubicBezTo>
                <a:close/>
                <a:moveTo>
                  <a:pt x="253563" y="42024"/>
                </a:moveTo>
                <a:cubicBezTo>
                  <a:pt x="261670" y="46979"/>
                  <a:pt x="269823" y="52474"/>
                  <a:pt x="278021" y="58509"/>
                </a:cubicBezTo>
                <a:lnTo>
                  <a:pt x="270454" y="69590"/>
                </a:lnTo>
                <a:cubicBezTo>
                  <a:pt x="262616" y="63464"/>
                  <a:pt x="254283" y="57473"/>
                  <a:pt x="245455" y="51618"/>
                </a:cubicBezTo>
                <a:close/>
                <a:moveTo>
                  <a:pt x="160191" y="110127"/>
                </a:moveTo>
                <a:lnTo>
                  <a:pt x="191676" y="110127"/>
                </a:lnTo>
                <a:lnTo>
                  <a:pt x="191676" y="101749"/>
                </a:lnTo>
                <a:lnTo>
                  <a:pt x="160191" y="101749"/>
                </a:lnTo>
                <a:close/>
                <a:moveTo>
                  <a:pt x="229240" y="83508"/>
                </a:moveTo>
                <a:cubicBezTo>
                  <a:pt x="232754" y="90084"/>
                  <a:pt x="236807" y="95534"/>
                  <a:pt x="241402" y="99858"/>
                </a:cubicBezTo>
                <a:cubicBezTo>
                  <a:pt x="246626" y="94813"/>
                  <a:pt x="250500" y="89048"/>
                  <a:pt x="253023" y="82562"/>
                </a:cubicBezTo>
                <a:lnTo>
                  <a:pt x="229916" y="82562"/>
                </a:lnTo>
                <a:cubicBezTo>
                  <a:pt x="229646" y="82922"/>
                  <a:pt x="229420" y="83237"/>
                  <a:pt x="229240" y="83508"/>
                </a:cubicBezTo>
                <a:close/>
                <a:moveTo>
                  <a:pt x="193162" y="69184"/>
                </a:moveTo>
                <a:lnTo>
                  <a:pt x="193973" y="69184"/>
                </a:lnTo>
                <a:lnTo>
                  <a:pt x="193973" y="48915"/>
                </a:lnTo>
                <a:lnTo>
                  <a:pt x="188973" y="48915"/>
                </a:lnTo>
                <a:lnTo>
                  <a:pt x="188973" y="64049"/>
                </a:lnTo>
                <a:cubicBezTo>
                  <a:pt x="188973" y="67473"/>
                  <a:pt x="190369" y="69184"/>
                  <a:pt x="193162" y="69184"/>
                </a:cubicBezTo>
                <a:close/>
                <a:moveTo>
                  <a:pt x="158164" y="73914"/>
                </a:moveTo>
                <a:cubicBezTo>
                  <a:pt x="161227" y="68599"/>
                  <a:pt x="162759" y="60266"/>
                  <a:pt x="162759" y="48915"/>
                </a:cubicBezTo>
                <a:lnTo>
                  <a:pt x="158164" y="48915"/>
                </a:lnTo>
                <a:close/>
                <a:moveTo>
                  <a:pt x="173434" y="34727"/>
                </a:moveTo>
                <a:lnTo>
                  <a:pt x="178703" y="34727"/>
                </a:lnTo>
                <a:lnTo>
                  <a:pt x="178703" y="22971"/>
                </a:lnTo>
                <a:lnTo>
                  <a:pt x="173434" y="22971"/>
                </a:lnTo>
                <a:close/>
                <a:moveTo>
                  <a:pt x="401458" y="58104"/>
                </a:moveTo>
                <a:lnTo>
                  <a:pt x="346056" y="58104"/>
                </a:lnTo>
                <a:lnTo>
                  <a:pt x="346056" y="51348"/>
                </a:lnTo>
                <a:cubicBezTo>
                  <a:pt x="342993" y="53960"/>
                  <a:pt x="339841" y="56482"/>
                  <a:pt x="336598" y="58915"/>
                </a:cubicBezTo>
                <a:cubicBezTo>
                  <a:pt x="333355" y="52339"/>
                  <a:pt x="330247" y="46663"/>
                  <a:pt x="327274" y="41889"/>
                </a:cubicBezTo>
                <a:lnTo>
                  <a:pt x="319166" y="41889"/>
                </a:lnTo>
                <a:lnTo>
                  <a:pt x="319166" y="51213"/>
                </a:lnTo>
                <a:cubicBezTo>
                  <a:pt x="325562" y="56257"/>
                  <a:pt x="331778" y="61482"/>
                  <a:pt x="337814" y="66887"/>
                </a:cubicBezTo>
                <a:lnTo>
                  <a:pt x="326598" y="80535"/>
                </a:lnTo>
                <a:cubicBezTo>
                  <a:pt x="324256" y="77472"/>
                  <a:pt x="321779" y="74499"/>
                  <a:pt x="319166" y="71617"/>
                </a:cubicBezTo>
                <a:lnTo>
                  <a:pt x="319166" y="133909"/>
                </a:lnTo>
                <a:lnTo>
                  <a:pt x="302006" y="133909"/>
                </a:lnTo>
                <a:lnTo>
                  <a:pt x="302006" y="76886"/>
                </a:lnTo>
                <a:cubicBezTo>
                  <a:pt x="298402" y="85715"/>
                  <a:pt x="294168" y="94272"/>
                  <a:pt x="289304" y="102560"/>
                </a:cubicBezTo>
                <a:cubicBezTo>
                  <a:pt x="287862" y="93372"/>
                  <a:pt x="286421" y="85129"/>
                  <a:pt x="284980" y="77832"/>
                </a:cubicBezTo>
                <a:cubicBezTo>
                  <a:pt x="291646" y="66392"/>
                  <a:pt x="296916" y="54410"/>
                  <a:pt x="300789" y="41889"/>
                </a:cubicBezTo>
                <a:lnTo>
                  <a:pt x="286331" y="41889"/>
                </a:lnTo>
                <a:lnTo>
                  <a:pt x="286331" y="24323"/>
                </a:lnTo>
                <a:lnTo>
                  <a:pt x="302006" y="24323"/>
                </a:lnTo>
                <a:lnTo>
                  <a:pt x="302006" y="1081"/>
                </a:lnTo>
                <a:lnTo>
                  <a:pt x="319166" y="1081"/>
                </a:lnTo>
                <a:lnTo>
                  <a:pt x="319166" y="24323"/>
                </a:lnTo>
                <a:lnTo>
                  <a:pt x="333084" y="24323"/>
                </a:lnTo>
                <a:lnTo>
                  <a:pt x="333084" y="37565"/>
                </a:lnTo>
                <a:cubicBezTo>
                  <a:pt x="345966" y="27656"/>
                  <a:pt x="356641" y="15404"/>
                  <a:pt x="365109" y="811"/>
                </a:cubicBezTo>
                <a:lnTo>
                  <a:pt x="386729" y="811"/>
                </a:lnTo>
                <a:lnTo>
                  <a:pt x="384432" y="4594"/>
                </a:lnTo>
                <a:cubicBezTo>
                  <a:pt x="394251" y="20449"/>
                  <a:pt x="406322" y="32295"/>
                  <a:pt x="420646" y="40132"/>
                </a:cubicBezTo>
                <a:lnTo>
                  <a:pt x="410782" y="57023"/>
                </a:lnTo>
                <a:cubicBezTo>
                  <a:pt x="407539" y="54951"/>
                  <a:pt x="404431" y="52789"/>
                  <a:pt x="401458" y="50537"/>
                </a:cubicBezTo>
                <a:close/>
                <a:moveTo>
                  <a:pt x="330922" y="112830"/>
                </a:moveTo>
                <a:lnTo>
                  <a:pt x="381730" y="112830"/>
                </a:lnTo>
                <a:cubicBezTo>
                  <a:pt x="387495" y="96344"/>
                  <a:pt x="391774" y="80535"/>
                  <a:pt x="394566" y="65401"/>
                </a:cubicBezTo>
                <a:lnTo>
                  <a:pt x="412538" y="69725"/>
                </a:lnTo>
                <a:cubicBezTo>
                  <a:pt x="409385" y="80895"/>
                  <a:pt x="404836" y="95263"/>
                  <a:pt x="398890" y="112830"/>
                </a:cubicBezTo>
                <a:lnTo>
                  <a:pt x="416862" y="112830"/>
                </a:lnTo>
                <a:lnTo>
                  <a:pt x="416862" y="129315"/>
                </a:lnTo>
                <a:lnTo>
                  <a:pt x="330922" y="129315"/>
                </a:lnTo>
                <a:close/>
                <a:moveTo>
                  <a:pt x="347273" y="69049"/>
                </a:moveTo>
                <a:cubicBezTo>
                  <a:pt x="352407" y="80580"/>
                  <a:pt x="356956" y="92426"/>
                  <a:pt x="360920" y="104587"/>
                </a:cubicBezTo>
                <a:lnTo>
                  <a:pt x="344975" y="109857"/>
                </a:lnTo>
                <a:cubicBezTo>
                  <a:pt x="341822" y="98506"/>
                  <a:pt x="337723" y="86796"/>
                  <a:pt x="332679" y="74724"/>
                </a:cubicBezTo>
                <a:close/>
                <a:moveTo>
                  <a:pt x="375514" y="62698"/>
                </a:moveTo>
                <a:cubicBezTo>
                  <a:pt x="379117" y="75040"/>
                  <a:pt x="382045" y="87156"/>
                  <a:pt x="384297" y="99047"/>
                </a:cubicBezTo>
                <a:lnTo>
                  <a:pt x="368352" y="102695"/>
                </a:lnTo>
                <a:cubicBezTo>
                  <a:pt x="367091" y="93867"/>
                  <a:pt x="364569" y="81751"/>
                  <a:pt x="360785" y="66347"/>
                </a:cubicBezTo>
                <a:close/>
                <a:moveTo>
                  <a:pt x="374027" y="19863"/>
                </a:moveTo>
                <a:cubicBezTo>
                  <a:pt x="368532" y="27791"/>
                  <a:pt x="362542" y="35133"/>
                  <a:pt x="356056" y="41889"/>
                </a:cubicBezTo>
                <a:lnTo>
                  <a:pt x="391729" y="41889"/>
                </a:lnTo>
                <a:cubicBezTo>
                  <a:pt x="385513" y="35673"/>
                  <a:pt x="379612" y="28331"/>
                  <a:pt x="374027" y="19863"/>
                </a:cubicBezTo>
                <a:close/>
                <a:moveTo>
                  <a:pt x="462737" y="92020"/>
                </a:moveTo>
                <a:lnTo>
                  <a:pt x="462737" y="18715"/>
                </a:lnTo>
                <a:lnTo>
                  <a:pt x="450576" y="31890"/>
                </a:lnTo>
                <a:cubicBezTo>
                  <a:pt x="444720" y="26034"/>
                  <a:pt x="438189" y="19953"/>
                  <a:pt x="430983" y="13648"/>
                </a:cubicBezTo>
                <a:lnTo>
                  <a:pt x="442063" y="1216"/>
                </a:lnTo>
                <a:cubicBezTo>
                  <a:pt x="448414" y="5810"/>
                  <a:pt x="455305" y="11373"/>
                  <a:pt x="462737" y="17904"/>
                </a:cubicBezTo>
                <a:lnTo>
                  <a:pt x="462737" y="7027"/>
                </a:lnTo>
                <a:lnTo>
                  <a:pt x="514761" y="7027"/>
                </a:lnTo>
                <a:lnTo>
                  <a:pt x="514761" y="91345"/>
                </a:lnTo>
                <a:lnTo>
                  <a:pt x="500708" y="91345"/>
                </a:lnTo>
                <a:lnTo>
                  <a:pt x="500708" y="21890"/>
                </a:lnTo>
                <a:lnTo>
                  <a:pt x="476790" y="21890"/>
                </a:lnTo>
                <a:lnTo>
                  <a:pt x="476790" y="92020"/>
                </a:lnTo>
                <a:close/>
                <a:moveTo>
                  <a:pt x="541380" y="2297"/>
                </a:moveTo>
                <a:lnTo>
                  <a:pt x="557055" y="2297"/>
                </a:lnTo>
                <a:lnTo>
                  <a:pt x="557055" y="114181"/>
                </a:lnTo>
                <a:cubicBezTo>
                  <a:pt x="557055" y="118955"/>
                  <a:pt x="556030" y="122739"/>
                  <a:pt x="553981" y="125532"/>
                </a:cubicBezTo>
                <a:cubicBezTo>
                  <a:pt x="551931" y="128324"/>
                  <a:pt x="549218" y="130069"/>
                  <a:pt x="545839" y="130768"/>
                </a:cubicBezTo>
                <a:cubicBezTo>
                  <a:pt x="542461" y="131466"/>
                  <a:pt x="535615" y="131747"/>
                  <a:pt x="525300" y="131612"/>
                </a:cubicBezTo>
                <a:cubicBezTo>
                  <a:pt x="524580" y="125577"/>
                  <a:pt x="523183" y="119271"/>
                  <a:pt x="521112" y="112695"/>
                </a:cubicBezTo>
                <a:cubicBezTo>
                  <a:pt x="526066" y="113235"/>
                  <a:pt x="530795" y="113505"/>
                  <a:pt x="535300" y="113505"/>
                </a:cubicBezTo>
                <a:cubicBezTo>
                  <a:pt x="539353" y="113505"/>
                  <a:pt x="541380" y="111073"/>
                  <a:pt x="541380" y="106209"/>
                </a:cubicBezTo>
                <a:close/>
                <a:moveTo>
                  <a:pt x="521112" y="12296"/>
                </a:moveTo>
                <a:lnTo>
                  <a:pt x="534894" y="12296"/>
                </a:lnTo>
                <a:lnTo>
                  <a:pt x="534894" y="102695"/>
                </a:lnTo>
                <a:lnTo>
                  <a:pt x="521112" y="102695"/>
                </a:lnTo>
                <a:close/>
                <a:moveTo>
                  <a:pt x="482466" y="31079"/>
                </a:moveTo>
                <a:lnTo>
                  <a:pt x="494897" y="31079"/>
                </a:lnTo>
                <a:lnTo>
                  <a:pt x="494897" y="65806"/>
                </a:lnTo>
                <a:cubicBezTo>
                  <a:pt x="494897" y="80760"/>
                  <a:pt x="493163" y="92921"/>
                  <a:pt x="489695" y="102290"/>
                </a:cubicBezTo>
                <a:lnTo>
                  <a:pt x="498681" y="95263"/>
                </a:lnTo>
                <a:cubicBezTo>
                  <a:pt x="506338" y="103191"/>
                  <a:pt x="513409" y="110893"/>
                  <a:pt x="519895" y="118370"/>
                </a:cubicBezTo>
                <a:lnTo>
                  <a:pt x="506518" y="128910"/>
                </a:lnTo>
                <a:cubicBezTo>
                  <a:pt x="500843" y="120757"/>
                  <a:pt x="494852" y="112830"/>
                  <a:pt x="488546" y="105128"/>
                </a:cubicBezTo>
                <a:cubicBezTo>
                  <a:pt x="484402" y="115037"/>
                  <a:pt x="477196" y="124541"/>
                  <a:pt x="466926" y="133639"/>
                </a:cubicBezTo>
                <a:cubicBezTo>
                  <a:pt x="462782" y="127694"/>
                  <a:pt x="458953" y="122829"/>
                  <a:pt x="455441" y="119046"/>
                </a:cubicBezTo>
                <a:cubicBezTo>
                  <a:pt x="465710" y="111884"/>
                  <a:pt x="472781" y="104058"/>
                  <a:pt x="476655" y="95568"/>
                </a:cubicBezTo>
                <a:cubicBezTo>
                  <a:pt x="480529" y="87077"/>
                  <a:pt x="482466" y="76211"/>
                  <a:pt x="482466" y="62968"/>
                </a:cubicBezTo>
                <a:close/>
                <a:moveTo>
                  <a:pt x="438820" y="37160"/>
                </a:moveTo>
                <a:cubicBezTo>
                  <a:pt x="445847" y="42294"/>
                  <a:pt x="452963" y="47970"/>
                  <a:pt x="460170" y="54185"/>
                </a:cubicBezTo>
                <a:lnTo>
                  <a:pt x="448009" y="68779"/>
                </a:lnTo>
                <a:cubicBezTo>
                  <a:pt x="442694" y="63644"/>
                  <a:pt x="435937" y="57383"/>
                  <a:pt x="427740" y="49996"/>
                </a:cubicBezTo>
                <a:close/>
                <a:moveTo>
                  <a:pt x="443414" y="75805"/>
                </a:moveTo>
                <a:cubicBezTo>
                  <a:pt x="449810" y="78508"/>
                  <a:pt x="455440" y="80625"/>
                  <a:pt x="460305" y="82156"/>
                </a:cubicBezTo>
                <a:lnTo>
                  <a:pt x="447468" y="133234"/>
                </a:lnTo>
                <a:cubicBezTo>
                  <a:pt x="441072" y="130891"/>
                  <a:pt x="435306" y="129045"/>
                  <a:pt x="430172" y="127694"/>
                </a:cubicBezTo>
                <a:cubicBezTo>
                  <a:pt x="434856" y="112830"/>
                  <a:pt x="439270" y="95534"/>
                  <a:pt x="443414" y="75805"/>
                </a:cubicBezTo>
                <a:close/>
              </a:path>
            </a:pathLst>
          </a:custGeom>
          <a:solidFill>
            <a:srgbClr val="000000"/>
          </a:solidFill>
          <a:ln w="12030" cap="flat">
            <a:noFill/>
            <a:prstDash val="solid"/>
            <a:miter/>
          </a:ln>
        </p:spPr>
        <p:txBody>
          <a:bodyPr rtlCol="0" anchor="ctr"/>
          <a:lstStyle/>
          <a:p>
            <a:endParaRPr lang="zh-CN" altLang="en-US"/>
          </a:p>
        </p:txBody>
      </p:sp>
      <p:sp>
        <p:nvSpPr>
          <p:cNvPr id="232" name="任意多边形: 形状 231">
            <a:extLst>
              <a:ext uri="{FF2B5EF4-FFF2-40B4-BE49-F238E27FC236}">
                <a16:creationId xmlns:a16="http://schemas.microsoft.com/office/drawing/2014/main" id="{7B864345-280B-4069-BDD0-4A11A2906F0B}"/>
              </a:ext>
            </a:extLst>
          </p:cNvPr>
          <p:cNvSpPr/>
          <p:nvPr/>
        </p:nvSpPr>
        <p:spPr>
          <a:xfrm>
            <a:off x="3071477" y="2146131"/>
            <a:ext cx="842243" cy="12032"/>
          </a:xfrm>
          <a:custGeom>
            <a:avLst/>
            <a:gdLst>
              <a:gd name="connsiteX0" fmla="*/ 0 w 842243"/>
              <a:gd name="connsiteY0" fmla="*/ 0 h 12032"/>
              <a:gd name="connsiteX1" fmla="*/ 842243 w 842243"/>
              <a:gd name="connsiteY1" fmla="*/ 0 h 12032"/>
            </a:gdLst>
            <a:ahLst/>
            <a:cxnLst>
              <a:cxn ang="0">
                <a:pos x="connsiteX0" y="connsiteY0"/>
              </a:cxn>
              <a:cxn ang="0">
                <a:pos x="connsiteX1" y="connsiteY1"/>
              </a:cxn>
            </a:cxnLst>
            <a:rect l="l" t="t" r="r" b="b"/>
            <a:pathLst>
              <a:path w="842243" h="12032">
                <a:moveTo>
                  <a:pt x="0" y="0"/>
                </a:moveTo>
                <a:lnTo>
                  <a:pt x="842243" y="0"/>
                </a:lnTo>
                <a:close/>
              </a:path>
            </a:pathLst>
          </a:custGeom>
          <a:noFill/>
          <a:ln w="36091" cap="flat">
            <a:solidFill>
              <a:srgbClr val="038003"/>
            </a:solidFill>
            <a:prstDash val="solid"/>
            <a:miter/>
          </a:ln>
        </p:spPr>
        <p:txBody>
          <a:bodyPr rtlCol="0" anchor="ctr"/>
          <a:lstStyle/>
          <a:p>
            <a:endParaRPr lang="zh-CN" altLang="en-US"/>
          </a:p>
        </p:txBody>
      </p:sp>
      <p:sp>
        <p:nvSpPr>
          <p:cNvPr id="233" name="任意多边形: 形状 232">
            <a:extLst>
              <a:ext uri="{FF2B5EF4-FFF2-40B4-BE49-F238E27FC236}">
                <a16:creationId xmlns:a16="http://schemas.microsoft.com/office/drawing/2014/main" id="{78015F4E-BD75-401C-BBFF-B9A4E10D30C0}"/>
              </a:ext>
            </a:extLst>
          </p:cNvPr>
          <p:cNvSpPr/>
          <p:nvPr/>
        </p:nvSpPr>
        <p:spPr>
          <a:xfrm>
            <a:off x="3211571" y="1928303"/>
            <a:ext cx="562054" cy="134855"/>
          </a:xfrm>
          <a:custGeom>
            <a:avLst/>
            <a:gdLst>
              <a:gd name="connsiteX0" fmla="*/ 120532 w 562054"/>
              <a:gd name="connsiteY0" fmla="*/ 70265 h 134855"/>
              <a:gd name="connsiteX1" fmla="*/ 120532 w 562054"/>
              <a:gd name="connsiteY1" fmla="*/ 86480 h 134855"/>
              <a:gd name="connsiteX2" fmla="*/ 99047 w 562054"/>
              <a:gd name="connsiteY2" fmla="*/ 107965 h 134855"/>
              <a:gd name="connsiteX3" fmla="*/ 134315 w 562054"/>
              <a:gd name="connsiteY3" fmla="*/ 115667 h 134855"/>
              <a:gd name="connsiteX4" fmla="*/ 128234 w 562054"/>
              <a:gd name="connsiteY4" fmla="*/ 134450 h 134855"/>
              <a:gd name="connsiteX5" fmla="*/ 79994 w 562054"/>
              <a:gd name="connsiteY5" fmla="*/ 119991 h 134855"/>
              <a:gd name="connsiteX6" fmla="*/ 38646 w 562054"/>
              <a:gd name="connsiteY6" fmla="*/ 134720 h 134855"/>
              <a:gd name="connsiteX7" fmla="*/ 29052 w 562054"/>
              <a:gd name="connsiteY7" fmla="*/ 117559 h 134855"/>
              <a:gd name="connsiteX8" fmla="*/ 61752 w 562054"/>
              <a:gd name="connsiteY8" fmla="*/ 108776 h 134855"/>
              <a:gd name="connsiteX9" fmla="*/ 47294 w 562054"/>
              <a:gd name="connsiteY9" fmla="*/ 94993 h 134855"/>
              <a:gd name="connsiteX10" fmla="*/ 56753 w 562054"/>
              <a:gd name="connsiteY10" fmla="*/ 85940 h 134855"/>
              <a:gd name="connsiteX11" fmla="*/ 40132 w 562054"/>
              <a:gd name="connsiteY11" fmla="*/ 85940 h 134855"/>
              <a:gd name="connsiteX12" fmla="*/ 40132 w 562054"/>
              <a:gd name="connsiteY12" fmla="*/ 70265 h 134855"/>
              <a:gd name="connsiteX13" fmla="*/ 49456 w 562054"/>
              <a:gd name="connsiteY13" fmla="*/ 70265 h 134855"/>
              <a:gd name="connsiteX14" fmla="*/ 37970 w 562054"/>
              <a:gd name="connsiteY14" fmla="*/ 58374 h 134855"/>
              <a:gd name="connsiteX15" fmla="*/ 51888 w 562054"/>
              <a:gd name="connsiteY15" fmla="*/ 33241 h 134855"/>
              <a:gd name="connsiteX16" fmla="*/ 113911 w 562054"/>
              <a:gd name="connsiteY16" fmla="*/ 33241 h 134855"/>
              <a:gd name="connsiteX17" fmla="*/ 113911 w 562054"/>
              <a:gd name="connsiteY17" fmla="*/ 47429 h 134855"/>
              <a:gd name="connsiteX18" fmla="*/ 119856 w 562054"/>
              <a:gd name="connsiteY18" fmla="*/ 52969 h 134855"/>
              <a:gd name="connsiteX19" fmla="*/ 132288 w 562054"/>
              <a:gd name="connsiteY19" fmla="*/ 52969 h 134855"/>
              <a:gd name="connsiteX20" fmla="*/ 129450 w 562054"/>
              <a:gd name="connsiteY20" fmla="*/ 67428 h 134855"/>
              <a:gd name="connsiteX21" fmla="*/ 110398 w 562054"/>
              <a:gd name="connsiteY21" fmla="*/ 67428 h 134855"/>
              <a:gd name="connsiteX22" fmla="*/ 96615 w 562054"/>
              <a:gd name="connsiteY22" fmla="*/ 55131 h 134855"/>
              <a:gd name="connsiteX23" fmla="*/ 96615 w 562054"/>
              <a:gd name="connsiteY23" fmla="*/ 48915 h 134855"/>
              <a:gd name="connsiteX24" fmla="*/ 67563 w 562054"/>
              <a:gd name="connsiteY24" fmla="*/ 48915 h 134855"/>
              <a:gd name="connsiteX25" fmla="*/ 53104 w 562054"/>
              <a:gd name="connsiteY25" fmla="*/ 70265 h 134855"/>
              <a:gd name="connsiteX26" fmla="*/ 66076 w 562054"/>
              <a:gd name="connsiteY26" fmla="*/ 1757 h 134855"/>
              <a:gd name="connsiteX27" fmla="*/ 88372 w 562054"/>
              <a:gd name="connsiteY27" fmla="*/ 0 h 134855"/>
              <a:gd name="connsiteX28" fmla="*/ 90939 w 562054"/>
              <a:gd name="connsiteY28" fmla="*/ 11080 h 134855"/>
              <a:gd name="connsiteX29" fmla="*/ 133504 w 562054"/>
              <a:gd name="connsiteY29" fmla="*/ 11080 h 134855"/>
              <a:gd name="connsiteX30" fmla="*/ 133504 w 562054"/>
              <a:gd name="connsiteY30" fmla="*/ 27025 h 134855"/>
              <a:gd name="connsiteX31" fmla="*/ 36214 w 562054"/>
              <a:gd name="connsiteY31" fmla="*/ 27025 h 134855"/>
              <a:gd name="connsiteX32" fmla="*/ 36214 w 562054"/>
              <a:gd name="connsiteY32" fmla="*/ 62158 h 134855"/>
              <a:gd name="connsiteX33" fmla="*/ 17566 w 562054"/>
              <a:gd name="connsiteY33" fmla="*/ 134855 h 134855"/>
              <a:gd name="connsiteX34" fmla="*/ 2297 w 562054"/>
              <a:gd name="connsiteY34" fmla="*/ 121883 h 134855"/>
              <a:gd name="connsiteX35" fmla="*/ 16620 w 562054"/>
              <a:gd name="connsiteY35" fmla="*/ 86886 h 134855"/>
              <a:gd name="connsiteX36" fmla="*/ 3919 w 562054"/>
              <a:gd name="connsiteY36" fmla="*/ 94588 h 134855"/>
              <a:gd name="connsiteX37" fmla="*/ 0 w 562054"/>
              <a:gd name="connsiteY37" fmla="*/ 74319 h 134855"/>
              <a:gd name="connsiteX38" fmla="*/ 18782 w 562054"/>
              <a:gd name="connsiteY38" fmla="*/ 64455 h 134855"/>
              <a:gd name="connsiteX39" fmla="*/ 18918 w 562054"/>
              <a:gd name="connsiteY39" fmla="*/ 11080 h 134855"/>
              <a:gd name="connsiteX40" fmla="*/ 68374 w 562054"/>
              <a:gd name="connsiteY40" fmla="*/ 11080 h 134855"/>
              <a:gd name="connsiteX41" fmla="*/ 66076 w 562054"/>
              <a:gd name="connsiteY41" fmla="*/ 1757 h 134855"/>
              <a:gd name="connsiteX42" fmla="*/ 405 w 562054"/>
              <a:gd name="connsiteY42" fmla="*/ 25268 h 134855"/>
              <a:gd name="connsiteX43" fmla="*/ 12161 w 562054"/>
              <a:gd name="connsiteY43" fmla="*/ 21890 h 134855"/>
              <a:gd name="connsiteX44" fmla="*/ 18782 w 562054"/>
              <a:gd name="connsiteY44" fmla="*/ 54726 h 134855"/>
              <a:gd name="connsiteX45" fmla="*/ 6081 w 562054"/>
              <a:gd name="connsiteY45" fmla="*/ 58374 h 134855"/>
              <a:gd name="connsiteX46" fmla="*/ 405 w 562054"/>
              <a:gd name="connsiteY46" fmla="*/ 25268 h 134855"/>
              <a:gd name="connsiteX47" fmla="*/ 80400 w 562054"/>
              <a:gd name="connsiteY47" fmla="*/ 100398 h 134855"/>
              <a:gd name="connsiteX48" fmla="*/ 100533 w 562054"/>
              <a:gd name="connsiteY48" fmla="*/ 85940 h 134855"/>
              <a:gd name="connsiteX49" fmla="*/ 60806 w 562054"/>
              <a:gd name="connsiteY49" fmla="*/ 85940 h 134855"/>
              <a:gd name="connsiteX50" fmla="*/ 80400 w 562054"/>
              <a:gd name="connsiteY50" fmla="*/ 100398 h 134855"/>
              <a:gd name="connsiteX51" fmla="*/ 155462 w 562054"/>
              <a:gd name="connsiteY51" fmla="*/ 134044 h 134855"/>
              <a:gd name="connsiteX52" fmla="*/ 155462 w 562054"/>
              <a:gd name="connsiteY52" fmla="*/ 44051 h 134855"/>
              <a:gd name="connsiteX53" fmla="*/ 264643 w 562054"/>
              <a:gd name="connsiteY53" fmla="*/ 44051 h 134855"/>
              <a:gd name="connsiteX54" fmla="*/ 264643 w 562054"/>
              <a:gd name="connsiteY54" fmla="*/ 133909 h 134855"/>
              <a:gd name="connsiteX55" fmla="*/ 245185 w 562054"/>
              <a:gd name="connsiteY55" fmla="*/ 133909 h 134855"/>
              <a:gd name="connsiteX56" fmla="*/ 245185 w 562054"/>
              <a:gd name="connsiteY56" fmla="*/ 126072 h 134855"/>
              <a:gd name="connsiteX57" fmla="*/ 174920 w 562054"/>
              <a:gd name="connsiteY57" fmla="*/ 126072 h 134855"/>
              <a:gd name="connsiteX58" fmla="*/ 174920 w 562054"/>
              <a:gd name="connsiteY58" fmla="*/ 134044 h 134855"/>
              <a:gd name="connsiteX59" fmla="*/ 143571 w 562054"/>
              <a:gd name="connsiteY59" fmla="*/ 12432 h 134855"/>
              <a:gd name="connsiteX60" fmla="*/ 176271 w 562054"/>
              <a:gd name="connsiteY60" fmla="*/ 12432 h 134855"/>
              <a:gd name="connsiteX61" fmla="*/ 176271 w 562054"/>
              <a:gd name="connsiteY61" fmla="*/ 1216 h 134855"/>
              <a:gd name="connsiteX62" fmla="*/ 196270 w 562054"/>
              <a:gd name="connsiteY62" fmla="*/ 1216 h 134855"/>
              <a:gd name="connsiteX63" fmla="*/ 196270 w 562054"/>
              <a:gd name="connsiteY63" fmla="*/ 12432 h 134855"/>
              <a:gd name="connsiteX64" fmla="*/ 224106 w 562054"/>
              <a:gd name="connsiteY64" fmla="*/ 12432 h 134855"/>
              <a:gd name="connsiteX65" fmla="*/ 224106 w 562054"/>
              <a:gd name="connsiteY65" fmla="*/ 1216 h 134855"/>
              <a:gd name="connsiteX66" fmla="*/ 244104 w 562054"/>
              <a:gd name="connsiteY66" fmla="*/ 1216 h 134855"/>
              <a:gd name="connsiteX67" fmla="*/ 244104 w 562054"/>
              <a:gd name="connsiteY67" fmla="*/ 12432 h 134855"/>
              <a:gd name="connsiteX68" fmla="*/ 276264 w 562054"/>
              <a:gd name="connsiteY68" fmla="*/ 12432 h 134855"/>
              <a:gd name="connsiteX69" fmla="*/ 276264 w 562054"/>
              <a:gd name="connsiteY69" fmla="*/ 29998 h 134855"/>
              <a:gd name="connsiteX70" fmla="*/ 244104 w 562054"/>
              <a:gd name="connsiteY70" fmla="*/ 29998 h 134855"/>
              <a:gd name="connsiteX71" fmla="*/ 244104 w 562054"/>
              <a:gd name="connsiteY71" fmla="*/ 39997 h 134855"/>
              <a:gd name="connsiteX72" fmla="*/ 224106 w 562054"/>
              <a:gd name="connsiteY72" fmla="*/ 39997 h 134855"/>
              <a:gd name="connsiteX73" fmla="*/ 224106 w 562054"/>
              <a:gd name="connsiteY73" fmla="*/ 29998 h 134855"/>
              <a:gd name="connsiteX74" fmla="*/ 196270 w 562054"/>
              <a:gd name="connsiteY74" fmla="*/ 29998 h 134855"/>
              <a:gd name="connsiteX75" fmla="*/ 196270 w 562054"/>
              <a:gd name="connsiteY75" fmla="*/ 39997 h 134855"/>
              <a:gd name="connsiteX76" fmla="*/ 176271 w 562054"/>
              <a:gd name="connsiteY76" fmla="*/ 39997 h 134855"/>
              <a:gd name="connsiteX77" fmla="*/ 176271 w 562054"/>
              <a:gd name="connsiteY77" fmla="*/ 29998 h 134855"/>
              <a:gd name="connsiteX78" fmla="*/ 143571 w 562054"/>
              <a:gd name="connsiteY78" fmla="*/ 29998 h 134855"/>
              <a:gd name="connsiteX79" fmla="*/ 245185 w 562054"/>
              <a:gd name="connsiteY79" fmla="*/ 61212 h 134855"/>
              <a:gd name="connsiteX80" fmla="*/ 219917 w 562054"/>
              <a:gd name="connsiteY80" fmla="*/ 61212 h 134855"/>
              <a:gd name="connsiteX81" fmla="*/ 219917 w 562054"/>
              <a:gd name="connsiteY81" fmla="*/ 77022 h 134855"/>
              <a:gd name="connsiteX82" fmla="*/ 245185 w 562054"/>
              <a:gd name="connsiteY82" fmla="*/ 77022 h 134855"/>
              <a:gd name="connsiteX83" fmla="*/ 219917 w 562054"/>
              <a:gd name="connsiteY83" fmla="*/ 108911 h 134855"/>
              <a:gd name="connsiteX84" fmla="*/ 245185 w 562054"/>
              <a:gd name="connsiteY84" fmla="*/ 108911 h 134855"/>
              <a:gd name="connsiteX85" fmla="*/ 245185 w 562054"/>
              <a:gd name="connsiteY85" fmla="*/ 93101 h 134855"/>
              <a:gd name="connsiteX86" fmla="*/ 219917 w 562054"/>
              <a:gd name="connsiteY86" fmla="*/ 93101 h 134855"/>
              <a:gd name="connsiteX87" fmla="*/ 174920 w 562054"/>
              <a:gd name="connsiteY87" fmla="*/ 77022 h 134855"/>
              <a:gd name="connsiteX88" fmla="*/ 199648 w 562054"/>
              <a:gd name="connsiteY88" fmla="*/ 77022 h 134855"/>
              <a:gd name="connsiteX89" fmla="*/ 199648 w 562054"/>
              <a:gd name="connsiteY89" fmla="*/ 61212 h 134855"/>
              <a:gd name="connsiteX90" fmla="*/ 174920 w 562054"/>
              <a:gd name="connsiteY90" fmla="*/ 61212 h 134855"/>
              <a:gd name="connsiteX91" fmla="*/ 174920 w 562054"/>
              <a:gd name="connsiteY91" fmla="*/ 108911 h 134855"/>
              <a:gd name="connsiteX92" fmla="*/ 199648 w 562054"/>
              <a:gd name="connsiteY92" fmla="*/ 108911 h 134855"/>
              <a:gd name="connsiteX93" fmla="*/ 199648 w 562054"/>
              <a:gd name="connsiteY93" fmla="*/ 93101 h 134855"/>
              <a:gd name="connsiteX94" fmla="*/ 174920 w 562054"/>
              <a:gd name="connsiteY94" fmla="*/ 93101 h 134855"/>
              <a:gd name="connsiteX95" fmla="*/ 416187 w 562054"/>
              <a:gd name="connsiteY95" fmla="*/ 54320 h 134855"/>
              <a:gd name="connsiteX96" fmla="*/ 416187 w 562054"/>
              <a:gd name="connsiteY96" fmla="*/ 69860 h 134855"/>
              <a:gd name="connsiteX97" fmla="*/ 400985 w 562054"/>
              <a:gd name="connsiteY97" fmla="*/ 104182 h 134855"/>
              <a:gd name="connsiteX98" fmla="*/ 419970 w 562054"/>
              <a:gd name="connsiteY98" fmla="*/ 114992 h 134855"/>
              <a:gd name="connsiteX99" fmla="*/ 408620 w 562054"/>
              <a:gd name="connsiteY99" fmla="*/ 133099 h 134855"/>
              <a:gd name="connsiteX100" fmla="*/ 389364 w 562054"/>
              <a:gd name="connsiteY100" fmla="*/ 118640 h 134855"/>
              <a:gd name="connsiteX101" fmla="*/ 370109 w 562054"/>
              <a:gd name="connsiteY101" fmla="*/ 134180 h 134855"/>
              <a:gd name="connsiteX102" fmla="*/ 362001 w 562054"/>
              <a:gd name="connsiteY102" fmla="*/ 120059 h 134855"/>
              <a:gd name="connsiteX103" fmla="*/ 362001 w 562054"/>
              <a:gd name="connsiteY103" fmla="*/ 133234 h 134855"/>
              <a:gd name="connsiteX104" fmla="*/ 344705 w 562054"/>
              <a:gd name="connsiteY104" fmla="*/ 133234 h 134855"/>
              <a:gd name="connsiteX105" fmla="*/ 344705 w 562054"/>
              <a:gd name="connsiteY105" fmla="*/ 5946 h 134855"/>
              <a:gd name="connsiteX106" fmla="*/ 414430 w 562054"/>
              <a:gd name="connsiteY106" fmla="*/ 5946 h 134855"/>
              <a:gd name="connsiteX107" fmla="*/ 413112 w 562054"/>
              <a:gd name="connsiteY107" fmla="*/ 33004 h 134855"/>
              <a:gd name="connsiteX108" fmla="*/ 408349 w 562054"/>
              <a:gd name="connsiteY108" fmla="*/ 42936 h 134855"/>
              <a:gd name="connsiteX109" fmla="*/ 400107 w 562054"/>
              <a:gd name="connsiteY109" fmla="*/ 47530 h 134855"/>
              <a:gd name="connsiteX110" fmla="*/ 373082 w 562054"/>
              <a:gd name="connsiteY110" fmla="*/ 48240 h 134855"/>
              <a:gd name="connsiteX111" fmla="*/ 369568 w 562054"/>
              <a:gd name="connsiteY111" fmla="*/ 31754 h 134855"/>
              <a:gd name="connsiteX112" fmla="*/ 386864 w 562054"/>
              <a:gd name="connsiteY112" fmla="*/ 32565 h 134855"/>
              <a:gd name="connsiteX113" fmla="*/ 393046 w 562054"/>
              <a:gd name="connsiteY113" fmla="*/ 30910 h 134855"/>
              <a:gd name="connsiteX114" fmla="*/ 395377 w 562054"/>
              <a:gd name="connsiteY114" fmla="*/ 21890 h 134855"/>
              <a:gd name="connsiteX115" fmla="*/ 362001 w 562054"/>
              <a:gd name="connsiteY115" fmla="*/ 21890 h 134855"/>
              <a:gd name="connsiteX116" fmla="*/ 362001 w 562054"/>
              <a:gd name="connsiteY116" fmla="*/ 54320 h 134855"/>
              <a:gd name="connsiteX117" fmla="*/ 378081 w 562054"/>
              <a:gd name="connsiteY117" fmla="*/ 71211 h 134855"/>
              <a:gd name="connsiteX118" fmla="*/ 388486 w 562054"/>
              <a:gd name="connsiteY118" fmla="*/ 91142 h 134855"/>
              <a:gd name="connsiteX119" fmla="*/ 398215 w 562054"/>
              <a:gd name="connsiteY119" fmla="*/ 70130 h 134855"/>
              <a:gd name="connsiteX120" fmla="*/ 362001 w 562054"/>
              <a:gd name="connsiteY120" fmla="*/ 70130 h 134855"/>
              <a:gd name="connsiteX121" fmla="*/ 362001 w 562054"/>
              <a:gd name="connsiteY121" fmla="*/ 114789 h 134855"/>
              <a:gd name="connsiteX122" fmla="*/ 377135 w 562054"/>
              <a:gd name="connsiteY122" fmla="*/ 104317 h 134855"/>
              <a:gd name="connsiteX123" fmla="*/ 363082 w 562054"/>
              <a:gd name="connsiteY123" fmla="*/ 77427 h 134855"/>
              <a:gd name="connsiteX124" fmla="*/ 297681 w 562054"/>
              <a:gd name="connsiteY124" fmla="*/ 134585 h 134855"/>
              <a:gd name="connsiteX125" fmla="*/ 285250 w 562054"/>
              <a:gd name="connsiteY125" fmla="*/ 119181 h 134855"/>
              <a:gd name="connsiteX126" fmla="*/ 291905 w 562054"/>
              <a:gd name="connsiteY126" fmla="*/ 95263 h 134855"/>
              <a:gd name="connsiteX127" fmla="*/ 293493 w 562054"/>
              <a:gd name="connsiteY127" fmla="*/ 52158 h 134855"/>
              <a:gd name="connsiteX128" fmla="*/ 293493 w 562054"/>
              <a:gd name="connsiteY128" fmla="*/ 6081 h 134855"/>
              <a:gd name="connsiteX129" fmla="*/ 337273 w 562054"/>
              <a:gd name="connsiteY129" fmla="*/ 6081 h 134855"/>
              <a:gd name="connsiteX130" fmla="*/ 337273 w 562054"/>
              <a:gd name="connsiteY130" fmla="*/ 115262 h 134855"/>
              <a:gd name="connsiteX131" fmla="*/ 333287 w 562054"/>
              <a:gd name="connsiteY131" fmla="*/ 127491 h 134855"/>
              <a:gd name="connsiteX132" fmla="*/ 311329 w 562054"/>
              <a:gd name="connsiteY132" fmla="*/ 132423 h 134855"/>
              <a:gd name="connsiteX133" fmla="*/ 306600 w 562054"/>
              <a:gd name="connsiteY133" fmla="*/ 114046 h 134855"/>
              <a:gd name="connsiteX134" fmla="*/ 314842 w 562054"/>
              <a:gd name="connsiteY134" fmla="*/ 114722 h 134855"/>
              <a:gd name="connsiteX135" fmla="*/ 321328 w 562054"/>
              <a:gd name="connsiteY135" fmla="*/ 106884 h 134855"/>
              <a:gd name="connsiteX136" fmla="*/ 321328 w 562054"/>
              <a:gd name="connsiteY136" fmla="*/ 90129 h 134855"/>
              <a:gd name="connsiteX137" fmla="*/ 309032 w 562054"/>
              <a:gd name="connsiteY137" fmla="*/ 90129 h 134855"/>
              <a:gd name="connsiteX138" fmla="*/ 297681 w 562054"/>
              <a:gd name="connsiteY138" fmla="*/ 134585 h 134855"/>
              <a:gd name="connsiteX139" fmla="*/ 321328 w 562054"/>
              <a:gd name="connsiteY139" fmla="*/ 23377 h 134855"/>
              <a:gd name="connsiteX140" fmla="*/ 309708 w 562054"/>
              <a:gd name="connsiteY140" fmla="*/ 23377 h 134855"/>
              <a:gd name="connsiteX141" fmla="*/ 309708 w 562054"/>
              <a:gd name="connsiteY141" fmla="*/ 40673 h 134855"/>
              <a:gd name="connsiteX142" fmla="*/ 321328 w 562054"/>
              <a:gd name="connsiteY142" fmla="*/ 40673 h 134855"/>
              <a:gd name="connsiteX143" fmla="*/ 309573 w 562054"/>
              <a:gd name="connsiteY143" fmla="*/ 74049 h 134855"/>
              <a:gd name="connsiteX144" fmla="*/ 321328 w 562054"/>
              <a:gd name="connsiteY144" fmla="*/ 74049 h 134855"/>
              <a:gd name="connsiteX145" fmla="*/ 321328 w 562054"/>
              <a:gd name="connsiteY145" fmla="*/ 56753 h 134855"/>
              <a:gd name="connsiteX146" fmla="*/ 309708 w 562054"/>
              <a:gd name="connsiteY146" fmla="*/ 56753 h 134855"/>
              <a:gd name="connsiteX147" fmla="*/ 309573 w 562054"/>
              <a:gd name="connsiteY147" fmla="*/ 74049 h 134855"/>
              <a:gd name="connsiteX148" fmla="*/ 550704 w 562054"/>
              <a:gd name="connsiteY148" fmla="*/ 12026 h 134855"/>
              <a:gd name="connsiteX149" fmla="*/ 550704 w 562054"/>
              <a:gd name="connsiteY149" fmla="*/ 26620 h 134855"/>
              <a:gd name="connsiteX150" fmla="*/ 519490 w 562054"/>
              <a:gd name="connsiteY150" fmla="*/ 48375 h 134855"/>
              <a:gd name="connsiteX151" fmla="*/ 562055 w 562054"/>
              <a:gd name="connsiteY151" fmla="*/ 53104 h 134855"/>
              <a:gd name="connsiteX152" fmla="*/ 554758 w 562054"/>
              <a:gd name="connsiteY152" fmla="*/ 71076 h 134855"/>
              <a:gd name="connsiteX153" fmla="*/ 495370 w 562054"/>
              <a:gd name="connsiteY153" fmla="*/ 58644 h 134855"/>
              <a:gd name="connsiteX154" fmla="*/ 435307 w 562054"/>
              <a:gd name="connsiteY154" fmla="*/ 72833 h 134855"/>
              <a:gd name="connsiteX155" fmla="*/ 428010 w 562054"/>
              <a:gd name="connsiteY155" fmla="*/ 55942 h 134855"/>
              <a:gd name="connsiteX156" fmla="*/ 473682 w 562054"/>
              <a:gd name="connsiteY156" fmla="*/ 48442 h 134855"/>
              <a:gd name="connsiteX157" fmla="*/ 456859 w 562054"/>
              <a:gd name="connsiteY157" fmla="*/ 35741 h 134855"/>
              <a:gd name="connsiteX158" fmla="*/ 440036 w 562054"/>
              <a:gd name="connsiteY158" fmla="*/ 47699 h 134855"/>
              <a:gd name="connsiteX159" fmla="*/ 429091 w 562054"/>
              <a:gd name="connsiteY159" fmla="*/ 34052 h 134855"/>
              <a:gd name="connsiteX160" fmla="*/ 468142 w 562054"/>
              <a:gd name="connsiteY160" fmla="*/ 541 h 134855"/>
              <a:gd name="connsiteX161" fmla="*/ 488546 w 562054"/>
              <a:gd name="connsiteY161" fmla="*/ 541 h 134855"/>
              <a:gd name="connsiteX162" fmla="*/ 480304 w 562054"/>
              <a:gd name="connsiteY162" fmla="*/ 12026 h 134855"/>
              <a:gd name="connsiteX163" fmla="*/ 496316 w 562054"/>
              <a:gd name="connsiteY163" fmla="*/ 41281 h 134855"/>
              <a:gd name="connsiteX164" fmla="*/ 523679 w 562054"/>
              <a:gd name="connsiteY164" fmla="*/ 27025 h 134855"/>
              <a:gd name="connsiteX165" fmla="*/ 471048 w 562054"/>
              <a:gd name="connsiteY165" fmla="*/ 27025 h 134855"/>
              <a:gd name="connsiteX166" fmla="*/ 496316 w 562054"/>
              <a:gd name="connsiteY166" fmla="*/ 41281 h 134855"/>
              <a:gd name="connsiteX167" fmla="*/ 476925 w 562054"/>
              <a:gd name="connsiteY167" fmla="*/ 65941 h 134855"/>
              <a:gd name="connsiteX168" fmla="*/ 496248 w 562054"/>
              <a:gd name="connsiteY168" fmla="*/ 65941 h 134855"/>
              <a:gd name="connsiteX169" fmla="*/ 494424 w 562054"/>
              <a:gd name="connsiteY169" fmla="*/ 78643 h 134855"/>
              <a:gd name="connsiteX170" fmla="*/ 551515 w 562054"/>
              <a:gd name="connsiteY170" fmla="*/ 78643 h 134855"/>
              <a:gd name="connsiteX171" fmla="*/ 549218 w 562054"/>
              <a:gd name="connsiteY171" fmla="*/ 109452 h 134855"/>
              <a:gd name="connsiteX172" fmla="*/ 544691 w 562054"/>
              <a:gd name="connsiteY172" fmla="*/ 122153 h 134855"/>
              <a:gd name="connsiteX173" fmla="*/ 534151 w 562054"/>
              <a:gd name="connsiteY173" fmla="*/ 129552 h 134855"/>
              <a:gd name="connsiteX174" fmla="*/ 507937 w 562054"/>
              <a:gd name="connsiteY174" fmla="*/ 131950 h 134855"/>
              <a:gd name="connsiteX175" fmla="*/ 493681 w 562054"/>
              <a:gd name="connsiteY175" fmla="*/ 131612 h 134855"/>
              <a:gd name="connsiteX176" fmla="*/ 489357 w 562054"/>
              <a:gd name="connsiteY176" fmla="*/ 113370 h 134855"/>
              <a:gd name="connsiteX177" fmla="*/ 515436 w 562054"/>
              <a:gd name="connsiteY177" fmla="*/ 114586 h 134855"/>
              <a:gd name="connsiteX178" fmla="*/ 524490 w 562054"/>
              <a:gd name="connsiteY178" fmla="*/ 112830 h 134855"/>
              <a:gd name="connsiteX179" fmla="*/ 528510 w 562054"/>
              <a:gd name="connsiteY179" fmla="*/ 107898 h 134855"/>
              <a:gd name="connsiteX180" fmla="*/ 529760 w 562054"/>
              <a:gd name="connsiteY180" fmla="*/ 94993 h 134855"/>
              <a:gd name="connsiteX181" fmla="*/ 490303 w 562054"/>
              <a:gd name="connsiteY181" fmla="*/ 94993 h 134855"/>
              <a:gd name="connsiteX182" fmla="*/ 440577 w 562054"/>
              <a:gd name="connsiteY182" fmla="*/ 134315 h 134855"/>
              <a:gd name="connsiteX183" fmla="*/ 427875 w 562054"/>
              <a:gd name="connsiteY183" fmla="*/ 118775 h 134855"/>
              <a:gd name="connsiteX184" fmla="*/ 469088 w 562054"/>
              <a:gd name="connsiteY184" fmla="*/ 94993 h 134855"/>
              <a:gd name="connsiteX185" fmla="*/ 432604 w 562054"/>
              <a:gd name="connsiteY185" fmla="*/ 94993 h 134855"/>
              <a:gd name="connsiteX186" fmla="*/ 432604 w 562054"/>
              <a:gd name="connsiteY186" fmla="*/ 78643 h 134855"/>
              <a:gd name="connsiteX187" fmla="*/ 474831 w 562054"/>
              <a:gd name="connsiteY187" fmla="*/ 78643 h 134855"/>
              <a:gd name="connsiteX188" fmla="*/ 476925 w 562054"/>
              <a:gd name="connsiteY188" fmla="*/ 65941 h 13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562054" h="134855">
                <a:moveTo>
                  <a:pt x="120532" y="70265"/>
                </a:moveTo>
                <a:lnTo>
                  <a:pt x="120532" y="86480"/>
                </a:lnTo>
                <a:cubicBezTo>
                  <a:pt x="114316" y="94588"/>
                  <a:pt x="107155" y="101749"/>
                  <a:pt x="99047" y="107965"/>
                </a:cubicBezTo>
                <a:cubicBezTo>
                  <a:pt x="109226" y="111208"/>
                  <a:pt x="120982" y="113776"/>
                  <a:pt x="134315" y="115667"/>
                </a:cubicBezTo>
                <a:cubicBezTo>
                  <a:pt x="132333" y="120352"/>
                  <a:pt x="130306" y="126613"/>
                  <a:pt x="128234" y="134450"/>
                </a:cubicBezTo>
                <a:cubicBezTo>
                  <a:pt x="109767" y="131657"/>
                  <a:pt x="93687" y="126838"/>
                  <a:pt x="79994" y="119991"/>
                </a:cubicBezTo>
                <a:cubicBezTo>
                  <a:pt x="67743" y="126297"/>
                  <a:pt x="53960" y="131207"/>
                  <a:pt x="38646" y="134720"/>
                </a:cubicBezTo>
                <a:cubicBezTo>
                  <a:pt x="35313" y="127603"/>
                  <a:pt x="32115" y="121883"/>
                  <a:pt x="29052" y="117559"/>
                </a:cubicBezTo>
                <a:cubicBezTo>
                  <a:pt x="41123" y="115217"/>
                  <a:pt x="52023" y="112289"/>
                  <a:pt x="61752" y="108776"/>
                </a:cubicBezTo>
                <a:cubicBezTo>
                  <a:pt x="56347" y="104632"/>
                  <a:pt x="51528" y="100038"/>
                  <a:pt x="47294" y="94993"/>
                </a:cubicBezTo>
                <a:lnTo>
                  <a:pt x="56753" y="85940"/>
                </a:lnTo>
                <a:lnTo>
                  <a:pt x="40132" y="85940"/>
                </a:lnTo>
                <a:lnTo>
                  <a:pt x="40132" y="70265"/>
                </a:lnTo>
                <a:lnTo>
                  <a:pt x="49456" y="70265"/>
                </a:lnTo>
                <a:cubicBezTo>
                  <a:pt x="45672" y="65671"/>
                  <a:pt x="41844" y="61707"/>
                  <a:pt x="37970" y="58374"/>
                </a:cubicBezTo>
                <a:cubicBezTo>
                  <a:pt x="47609" y="55221"/>
                  <a:pt x="52248" y="46843"/>
                  <a:pt x="51888" y="33241"/>
                </a:cubicBezTo>
                <a:lnTo>
                  <a:pt x="113911" y="33241"/>
                </a:lnTo>
                <a:lnTo>
                  <a:pt x="113911" y="47429"/>
                </a:lnTo>
                <a:cubicBezTo>
                  <a:pt x="113910" y="51122"/>
                  <a:pt x="115893" y="52969"/>
                  <a:pt x="119856" y="52969"/>
                </a:cubicBezTo>
                <a:lnTo>
                  <a:pt x="132288" y="52969"/>
                </a:lnTo>
                <a:cubicBezTo>
                  <a:pt x="131477" y="56392"/>
                  <a:pt x="130531" y="61212"/>
                  <a:pt x="129450" y="67428"/>
                </a:cubicBezTo>
                <a:lnTo>
                  <a:pt x="110398" y="67428"/>
                </a:lnTo>
                <a:cubicBezTo>
                  <a:pt x="101209" y="67428"/>
                  <a:pt x="96615" y="63329"/>
                  <a:pt x="96615" y="55131"/>
                </a:cubicBezTo>
                <a:lnTo>
                  <a:pt x="96615" y="48915"/>
                </a:lnTo>
                <a:lnTo>
                  <a:pt x="67563" y="48915"/>
                </a:lnTo>
                <a:cubicBezTo>
                  <a:pt x="67743" y="58194"/>
                  <a:pt x="62923" y="65311"/>
                  <a:pt x="53104" y="70265"/>
                </a:cubicBezTo>
                <a:close/>
                <a:moveTo>
                  <a:pt x="66076" y="1757"/>
                </a:moveTo>
                <a:lnTo>
                  <a:pt x="88372" y="0"/>
                </a:lnTo>
                <a:cubicBezTo>
                  <a:pt x="88913" y="2612"/>
                  <a:pt x="89768" y="6306"/>
                  <a:pt x="90939" y="11080"/>
                </a:cubicBezTo>
                <a:lnTo>
                  <a:pt x="133504" y="11080"/>
                </a:lnTo>
                <a:lnTo>
                  <a:pt x="133504" y="27025"/>
                </a:lnTo>
                <a:lnTo>
                  <a:pt x="36214" y="27025"/>
                </a:lnTo>
                <a:lnTo>
                  <a:pt x="36214" y="62158"/>
                </a:lnTo>
                <a:cubicBezTo>
                  <a:pt x="36664" y="93146"/>
                  <a:pt x="30448" y="117379"/>
                  <a:pt x="17566" y="134855"/>
                </a:cubicBezTo>
                <a:cubicBezTo>
                  <a:pt x="12702" y="130621"/>
                  <a:pt x="7612" y="126297"/>
                  <a:pt x="2297" y="121883"/>
                </a:cubicBezTo>
                <a:cubicBezTo>
                  <a:pt x="9323" y="112785"/>
                  <a:pt x="14098" y="101119"/>
                  <a:pt x="16620" y="86886"/>
                </a:cubicBezTo>
                <a:cubicBezTo>
                  <a:pt x="12837" y="89228"/>
                  <a:pt x="8603" y="91795"/>
                  <a:pt x="3919" y="94588"/>
                </a:cubicBezTo>
                <a:lnTo>
                  <a:pt x="0" y="74319"/>
                </a:lnTo>
                <a:cubicBezTo>
                  <a:pt x="7837" y="70536"/>
                  <a:pt x="14098" y="67247"/>
                  <a:pt x="18782" y="64455"/>
                </a:cubicBezTo>
                <a:cubicBezTo>
                  <a:pt x="18872" y="62923"/>
                  <a:pt x="18918" y="45132"/>
                  <a:pt x="18918" y="11080"/>
                </a:cubicBezTo>
                <a:lnTo>
                  <a:pt x="68374" y="11080"/>
                </a:lnTo>
                <a:cubicBezTo>
                  <a:pt x="67653" y="8108"/>
                  <a:pt x="66887" y="5000"/>
                  <a:pt x="66076" y="1757"/>
                </a:cubicBezTo>
                <a:close/>
                <a:moveTo>
                  <a:pt x="405" y="25268"/>
                </a:moveTo>
                <a:lnTo>
                  <a:pt x="12161" y="21890"/>
                </a:lnTo>
                <a:cubicBezTo>
                  <a:pt x="15494" y="36574"/>
                  <a:pt x="17701" y="47519"/>
                  <a:pt x="18782" y="54726"/>
                </a:cubicBezTo>
                <a:lnTo>
                  <a:pt x="6081" y="58374"/>
                </a:lnTo>
                <a:cubicBezTo>
                  <a:pt x="3828" y="43600"/>
                  <a:pt x="1937" y="32565"/>
                  <a:pt x="405" y="25268"/>
                </a:cubicBezTo>
                <a:close/>
                <a:moveTo>
                  <a:pt x="80400" y="100398"/>
                </a:moveTo>
                <a:cubicBezTo>
                  <a:pt x="88147" y="96164"/>
                  <a:pt x="94858" y="91345"/>
                  <a:pt x="100533" y="85940"/>
                </a:cubicBezTo>
                <a:lnTo>
                  <a:pt x="60806" y="85940"/>
                </a:lnTo>
                <a:cubicBezTo>
                  <a:pt x="65851" y="91435"/>
                  <a:pt x="72382" y="96254"/>
                  <a:pt x="80400" y="100398"/>
                </a:cubicBezTo>
                <a:close/>
                <a:moveTo>
                  <a:pt x="155462" y="134044"/>
                </a:moveTo>
                <a:lnTo>
                  <a:pt x="155462" y="44051"/>
                </a:lnTo>
                <a:lnTo>
                  <a:pt x="264643" y="44051"/>
                </a:lnTo>
                <a:lnTo>
                  <a:pt x="264643" y="133909"/>
                </a:lnTo>
                <a:lnTo>
                  <a:pt x="245185" y="133909"/>
                </a:lnTo>
                <a:lnTo>
                  <a:pt x="245185" y="126072"/>
                </a:lnTo>
                <a:lnTo>
                  <a:pt x="174920" y="126072"/>
                </a:lnTo>
                <a:lnTo>
                  <a:pt x="174920" y="134044"/>
                </a:lnTo>
                <a:close/>
                <a:moveTo>
                  <a:pt x="143571" y="12432"/>
                </a:moveTo>
                <a:lnTo>
                  <a:pt x="176271" y="12432"/>
                </a:lnTo>
                <a:lnTo>
                  <a:pt x="176271" y="1216"/>
                </a:lnTo>
                <a:lnTo>
                  <a:pt x="196270" y="1216"/>
                </a:lnTo>
                <a:lnTo>
                  <a:pt x="196270" y="12432"/>
                </a:lnTo>
                <a:lnTo>
                  <a:pt x="224106" y="12432"/>
                </a:lnTo>
                <a:lnTo>
                  <a:pt x="224106" y="1216"/>
                </a:lnTo>
                <a:lnTo>
                  <a:pt x="244104" y="1216"/>
                </a:lnTo>
                <a:lnTo>
                  <a:pt x="244104" y="12432"/>
                </a:lnTo>
                <a:lnTo>
                  <a:pt x="276264" y="12432"/>
                </a:lnTo>
                <a:lnTo>
                  <a:pt x="276264" y="29998"/>
                </a:lnTo>
                <a:lnTo>
                  <a:pt x="244104" y="29998"/>
                </a:lnTo>
                <a:lnTo>
                  <a:pt x="244104" y="39997"/>
                </a:lnTo>
                <a:lnTo>
                  <a:pt x="224106" y="39997"/>
                </a:lnTo>
                <a:lnTo>
                  <a:pt x="224106" y="29998"/>
                </a:lnTo>
                <a:lnTo>
                  <a:pt x="196270" y="29998"/>
                </a:lnTo>
                <a:lnTo>
                  <a:pt x="196270" y="39997"/>
                </a:lnTo>
                <a:lnTo>
                  <a:pt x="176271" y="39997"/>
                </a:lnTo>
                <a:lnTo>
                  <a:pt x="176271" y="29998"/>
                </a:lnTo>
                <a:lnTo>
                  <a:pt x="143571" y="29998"/>
                </a:lnTo>
                <a:close/>
                <a:moveTo>
                  <a:pt x="245185" y="61212"/>
                </a:moveTo>
                <a:lnTo>
                  <a:pt x="219917" y="61212"/>
                </a:lnTo>
                <a:lnTo>
                  <a:pt x="219917" y="77022"/>
                </a:lnTo>
                <a:lnTo>
                  <a:pt x="245185" y="77022"/>
                </a:lnTo>
                <a:close/>
                <a:moveTo>
                  <a:pt x="219917" y="108911"/>
                </a:moveTo>
                <a:lnTo>
                  <a:pt x="245185" y="108911"/>
                </a:lnTo>
                <a:lnTo>
                  <a:pt x="245185" y="93101"/>
                </a:lnTo>
                <a:lnTo>
                  <a:pt x="219917" y="93101"/>
                </a:lnTo>
                <a:close/>
                <a:moveTo>
                  <a:pt x="174920" y="77022"/>
                </a:moveTo>
                <a:lnTo>
                  <a:pt x="199648" y="77022"/>
                </a:lnTo>
                <a:lnTo>
                  <a:pt x="199648" y="61212"/>
                </a:lnTo>
                <a:lnTo>
                  <a:pt x="174920" y="61212"/>
                </a:lnTo>
                <a:close/>
                <a:moveTo>
                  <a:pt x="174920" y="108911"/>
                </a:moveTo>
                <a:lnTo>
                  <a:pt x="199648" y="108911"/>
                </a:lnTo>
                <a:lnTo>
                  <a:pt x="199648" y="93101"/>
                </a:lnTo>
                <a:lnTo>
                  <a:pt x="174920" y="93101"/>
                </a:lnTo>
                <a:close/>
                <a:moveTo>
                  <a:pt x="416187" y="54320"/>
                </a:moveTo>
                <a:lnTo>
                  <a:pt x="416187" y="69860"/>
                </a:lnTo>
                <a:cubicBezTo>
                  <a:pt x="412673" y="82742"/>
                  <a:pt x="407606" y="94182"/>
                  <a:pt x="400985" y="104182"/>
                </a:cubicBezTo>
                <a:cubicBezTo>
                  <a:pt x="406525" y="108551"/>
                  <a:pt x="412853" y="112154"/>
                  <a:pt x="419970" y="114992"/>
                </a:cubicBezTo>
                <a:cubicBezTo>
                  <a:pt x="416366" y="120127"/>
                  <a:pt x="412583" y="126162"/>
                  <a:pt x="408620" y="133099"/>
                </a:cubicBezTo>
                <a:cubicBezTo>
                  <a:pt x="401548" y="129045"/>
                  <a:pt x="395129" y="124225"/>
                  <a:pt x="389364" y="118640"/>
                </a:cubicBezTo>
                <a:cubicBezTo>
                  <a:pt x="383689" y="124496"/>
                  <a:pt x="377270" y="129675"/>
                  <a:pt x="370109" y="134180"/>
                </a:cubicBezTo>
                <a:cubicBezTo>
                  <a:pt x="367721" y="129405"/>
                  <a:pt x="365019" y="124698"/>
                  <a:pt x="362001" y="120059"/>
                </a:cubicBezTo>
                <a:lnTo>
                  <a:pt x="362001" y="133234"/>
                </a:lnTo>
                <a:lnTo>
                  <a:pt x="344705" y="133234"/>
                </a:lnTo>
                <a:lnTo>
                  <a:pt x="344705" y="5946"/>
                </a:lnTo>
                <a:lnTo>
                  <a:pt x="414430" y="5946"/>
                </a:lnTo>
                <a:cubicBezTo>
                  <a:pt x="414430" y="19773"/>
                  <a:pt x="413991" y="28793"/>
                  <a:pt x="413112" y="33004"/>
                </a:cubicBezTo>
                <a:cubicBezTo>
                  <a:pt x="412234" y="37216"/>
                  <a:pt x="410646" y="40526"/>
                  <a:pt x="408349" y="42936"/>
                </a:cubicBezTo>
                <a:cubicBezTo>
                  <a:pt x="406052" y="45346"/>
                  <a:pt x="403304" y="46877"/>
                  <a:pt x="400107" y="47530"/>
                </a:cubicBezTo>
                <a:cubicBezTo>
                  <a:pt x="396908" y="48183"/>
                  <a:pt x="387900" y="48420"/>
                  <a:pt x="373082" y="48240"/>
                </a:cubicBezTo>
                <a:cubicBezTo>
                  <a:pt x="372271" y="42925"/>
                  <a:pt x="371099" y="37430"/>
                  <a:pt x="369568" y="31754"/>
                </a:cubicBezTo>
                <a:cubicBezTo>
                  <a:pt x="377360" y="32295"/>
                  <a:pt x="383126" y="32565"/>
                  <a:pt x="386864" y="32565"/>
                </a:cubicBezTo>
                <a:cubicBezTo>
                  <a:pt x="389432" y="32565"/>
                  <a:pt x="391492" y="32013"/>
                  <a:pt x="393046" y="30910"/>
                </a:cubicBezTo>
                <a:cubicBezTo>
                  <a:pt x="394600" y="29806"/>
                  <a:pt x="395377" y="26800"/>
                  <a:pt x="395377" y="21890"/>
                </a:cubicBezTo>
                <a:lnTo>
                  <a:pt x="362001" y="21890"/>
                </a:lnTo>
                <a:lnTo>
                  <a:pt x="362001" y="54320"/>
                </a:lnTo>
                <a:close/>
                <a:moveTo>
                  <a:pt x="378081" y="71211"/>
                </a:moveTo>
                <a:cubicBezTo>
                  <a:pt x="380739" y="78688"/>
                  <a:pt x="384207" y="85332"/>
                  <a:pt x="388486" y="91142"/>
                </a:cubicBezTo>
                <a:cubicBezTo>
                  <a:pt x="392584" y="84971"/>
                  <a:pt x="395827" y="77967"/>
                  <a:pt x="398215" y="70130"/>
                </a:cubicBezTo>
                <a:lnTo>
                  <a:pt x="362001" y="70130"/>
                </a:lnTo>
                <a:lnTo>
                  <a:pt x="362001" y="114789"/>
                </a:lnTo>
                <a:cubicBezTo>
                  <a:pt x="367631" y="111816"/>
                  <a:pt x="372676" y="108326"/>
                  <a:pt x="377135" y="104317"/>
                </a:cubicBezTo>
                <a:cubicBezTo>
                  <a:pt x="371550" y="96389"/>
                  <a:pt x="366866" y="87426"/>
                  <a:pt x="363082" y="77427"/>
                </a:cubicBezTo>
                <a:close/>
                <a:moveTo>
                  <a:pt x="297681" y="134585"/>
                </a:moveTo>
                <a:cubicBezTo>
                  <a:pt x="293898" y="128820"/>
                  <a:pt x="289754" y="123685"/>
                  <a:pt x="285250" y="119181"/>
                </a:cubicBezTo>
                <a:cubicBezTo>
                  <a:pt x="288628" y="112064"/>
                  <a:pt x="290846" y="104092"/>
                  <a:pt x="291905" y="95263"/>
                </a:cubicBezTo>
                <a:cubicBezTo>
                  <a:pt x="292963" y="86435"/>
                  <a:pt x="293493" y="72067"/>
                  <a:pt x="293493" y="52158"/>
                </a:cubicBezTo>
                <a:lnTo>
                  <a:pt x="293493" y="6081"/>
                </a:lnTo>
                <a:lnTo>
                  <a:pt x="337273" y="6081"/>
                </a:lnTo>
                <a:lnTo>
                  <a:pt x="337273" y="115262"/>
                </a:lnTo>
                <a:cubicBezTo>
                  <a:pt x="337273" y="120307"/>
                  <a:pt x="335944" y="124383"/>
                  <a:pt x="333287" y="127491"/>
                </a:cubicBezTo>
                <a:cubicBezTo>
                  <a:pt x="330629" y="130599"/>
                  <a:pt x="323310" y="132243"/>
                  <a:pt x="311329" y="132423"/>
                </a:cubicBezTo>
                <a:cubicBezTo>
                  <a:pt x="310158" y="125847"/>
                  <a:pt x="308581" y="119721"/>
                  <a:pt x="306600" y="114046"/>
                </a:cubicBezTo>
                <a:cubicBezTo>
                  <a:pt x="309573" y="114496"/>
                  <a:pt x="312320" y="114722"/>
                  <a:pt x="314842" y="114722"/>
                </a:cubicBezTo>
                <a:cubicBezTo>
                  <a:pt x="319166" y="114722"/>
                  <a:pt x="321328" y="112109"/>
                  <a:pt x="321328" y="106884"/>
                </a:cubicBezTo>
                <a:lnTo>
                  <a:pt x="321328" y="90129"/>
                </a:lnTo>
                <a:lnTo>
                  <a:pt x="309032" y="90129"/>
                </a:lnTo>
                <a:cubicBezTo>
                  <a:pt x="308401" y="109812"/>
                  <a:pt x="304618" y="124631"/>
                  <a:pt x="297681" y="134585"/>
                </a:cubicBezTo>
                <a:close/>
                <a:moveTo>
                  <a:pt x="321328" y="23377"/>
                </a:moveTo>
                <a:lnTo>
                  <a:pt x="309708" y="23377"/>
                </a:lnTo>
                <a:lnTo>
                  <a:pt x="309708" y="40673"/>
                </a:lnTo>
                <a:lnTo>
                  <a:pt x="321328" y="40673"/>
                </a:lnTo>
                <a:close/>
                <a:moveTo>
                  <a:pt x="309573" y="74049"/>
                </a:moveTo>
                <a:lnTo>
                  <a:pt x="321328" y="74049"/>
                </a:lnTo>
                <a:lnTo>
                  <a:pt x="321328" y="56753"/>
                </a:lnTo>
                <a:lnTo>
                  <a:pt x="309708" y="56753"/>
                </a:lnTo>
                <a:cubicBezTo>
                  <a:pt x="309707" y="63013"/>
                  <a:pt x="309662" y="68779"/>
                  <a:pt x="309573" y="74049"/>
                </a:cubicBezTo>
                <a:close/>
                <a:moveTo>
                  <a:pt x="550704" y="12026"/>
                </a:moveTo>
                <a:lnTo>
                  <a:pt x="550704" y="26620"/>
                </a:lnTo>
                <a:cubicBezTo>
                  <a:pt x="542056" y="34817"/>
                  <a:pt x="531651" y="42069"/>
                  <a:pt x="519490" y="48375"/>
                </a:cubicBezTo>
                <a:cubicBezTo>
                  <a:pt x="532282" y="51213"/>
                  <a:pt x="546470" y="52789"/>
                  <a:pt x="562055" y="53104"/>
                </a:cubicBezTo>
                <a:cubicBezTo>
                  <a:pt x="559262" y="59770"/>
                  <a:pt x="556829" y="65761"/>
                  <a:pt x="554758" y="71076"/>
                </a:cubicBezTo>
                <a:cubicBezTo>
                  <a:pt x="531696" y="68914"/>
                  <a:pt x="511900" y="64770"/>
                  <a:pt x="495370" y="58644"/>
                </a:cubicBezTo>
                <a:cubicBezTo>
                  <a:pt x="477939" y="64815"/>
                  <a:pt x="457918" y="69545"/>
                  <a:pt x="435307" y="72833"/>
                </a:cubicBezTo>
                <a:cubicBezTo>
                  <a:pt x="433415" y="68058"/>
                  <a:pt x="430982" y="62428"/>
                  <a:pt x="428010" y="55942"/>
                </a:cubicBezTo>
                <a:cubicBezTo>
                  <a:pt x="444810" y="54365"/>
                  <a:pt x="460034" y="51866"/>
                  <a:pt x="473682" y="48442"/>
                </a:cubicBezTo>
                <a:cubicBezTo>
                  <a:pt x="467332" y="44614"/>
                  <a:pt x="461724" y="40380"/>
                  <a:pt x="456859" y="35741"/>
                </a:cubicBezTo>
                <a:cubicBezTo>
                  <a:pt x="451589" y="40020"/>
                  <a:pt x="445982" y="44006"/>
                  <a:pt x="440036" y="47699"/>
                </a:cubicBezTo>
                <a:cubicBezTo>
                  <a:pt x="436973" y="43555"/>
                  <a:pt x="433325" y="39006"/>
                  <a:pt x="429091" y="34052"/>
                </a:cubicBezTo>
                <a:cubicBezTo>
                  <a:pt x="446567" y="24052"/>
                  <a:pt x="459584" y="12882"/>
                  <a:pt x="468142" y="541"/>
                </a:cubicBezTo>
                <a:lnTo>
                  <a:pt x="488546" y="541"/>
                </a:lnTo>
                <a:cubicBezTo>
                  <a:pt x="485979" y="4504"/>
                  <a:pt x="483231" y="8333"/>
                  <a:pt x="480304" y="12026"/>
                </a:cubicBezTo>
                <a:close/>
                <a:moveTo>
                  <a:pt x="496316" y="41281"/>
                </a:moveTo>
                <a:cubicBezTo>
                  <a:pt x="506721" y="37272"/>
                  <a:pt x="515842" y="32520"/>
                  <a:pt x="523679" y="27025"/>
                </a:cubicBezTo>
                <a:lnTo>
                  <a:pt x="471048" y="27025"/>
                </a:lnTo>
                <a:cubicBezTo>
                  <a:pt x="478434" y="32700"/>
                  <a:pt x="486857" y="37452"/>
                  <a:pt x="496316" y="41281"/>
                </a:cubicBezTo>
                <a:close/>
                <a:moveTo>
                  <a:pt x="476925" y="65941"/>
                </a:moveTo>
                <a:lnTo>
                  <a:pt x="496248" y="65941"/>
                </a:lnTo>
                <a:cubicBezTo>
                  <a:pt x="495798" y="70265"/>
                  <a:pt x="495190" y="74499"/>
                  <a:pt x="494424" y="78643"/>
                </a:cubicBezTo>
                <a:lnTo>
                  <a:pt x="551515" y="78643"/>
                </a:lnTo>
                <a:lnTo>
                  <a:pt x="549218" y="109452"/>
                </a:lnTo>
                <a:cubicBezTo>
                  <a:pt x="548767" y="114586"/>
                  <a:pt x="547258" y="118820"/>
                  <a:pt x="544691" y="122153"/>
                </a:cubicBezTo>
                <a:cubicBezTo>
                  <a:pt x="542124" y="125487"/>
                  <a:pt x="538610" y="127953"/>
                  <a:pt x="534151" y="129552"/>
                </a:cubicBezTo>
                <a:cubicBezTo>
                  <a:pt x="529692" y="131150"/>
                  <a:pt x="520954" y="131950"/>
                  <a:pt x="507937" y="131950"/>
                </a:cubicBezTo>
                <a:cubicBezTo>
                  <a:pt x="503432" y="131950"/>
                  <a:pt x="498681" y="131837"/>
                  <a:pt x="493681" y="131612"/>
                </a:cubicBezTo>
                <a:cubicBezTo>
                  <a:pt x="492870" y="126297"/>
                  <a:pt x="491429" y="120217"/>
                  <a:pt x="489357" y="113370"/>
                </a:cubicBezTo>
                <a:cubicBezTo>
                  <a:pt x="499311" y="114181"/>
                  <a:pt x="508004" y="114586"/>
                  <a:pt x="515436" y="114586"/>
                </a:cubicBezTo>
                <a:cubicBezTo>
                  <a:pt x="519310" y="114586"/>
                  <a:pt x="522328" y="114001"/>
                  <a:pt x="524490" y="112830"/>
                </a:cubicBezTo>
                <a:cubicBezTo>
                  <a:pt x="526652" y="111659"/>
                  <a:pt x="527992" y="110015"/>
                  <a:pt x="528510" y="107898"/>
                </a:cubicBezTo>
                <a:cubicBezTo>
                  <a:pt x="529027" y="105781"/>
                  <a:pt x="529444" y="101479"/>
                  <a:pt x="529760" y="94993"/>
                </a:cubicBezTo>
                <a:lnTo>
                  <a:pt x="490303" y="94993"/>
                </a:lnTo>
                <a:cubicBezTo>
                  <a:pt x="483411" y="114001"/>
                  <a:pt x="466836" y="127108"/>
                  <a:pt x="440577" y="134315"/>
                </a:cubicBezTo>
                <a:cubicBezTo>
                  <a:pt x="437063" y="129540"/>
                  <a:pt x="432829" y="124360"/>
                  <a:pt x="427875" y="118775"/>
                </a:cubicBezTo>
                <a:cubicBezTo>
                  <a:pt x="448594" y="113821"/>
                  <a:pt x="462332" y="105893"/>
                  <a:pt x="469088" y="94993"/>
                </a:cubicBezTo>
                <a:lnTo>
                  <a:pt x="432604" y="94993"/>
                </a:lnTo>
                <a:lnTo>
                  <a:pt x="432604" y="78643"/>
                </a:lnTo>
                <a:lnTo>
                  <a:pt x="474831" y="78643"/>
                </a:lnTo>
                <a:cubicBezTo>
                  <a:pt x="475687" y="74679"/>
                  <a:pt x="476385" y="70445"/>
                  <a:pt x="476925" y="65941"/>
                </a:cubicBezTo>
                <a:close/>
              </a:path>
            </a:pathLst>
          </a:custGeom>
          <a:solidFill>
            <a:srgbClr val="000000"/>
          </a:solidFill>
          <a:ln w="12030" cap="flat">
            <a:noFill/>
            <a:prstDash val="solid"/>
            <a:miter/>
          </a:ln>
        </p:spPr>
        <p:txBody>
          <a:bodyPr rtlCol="0" anchor="ctr"/>
          <a:lstStyle/>
          <a:p>
            <a:endParaRPr lang="zh-CN" altLang="en-US"/>
          </a:p>
        </p:txBody>
      </p:sp>
      <p:sp>
        <p:nvSpPr>
          <p:cNvPr id="234" name="任意多边形: 形状 233">
            <a:extLst>
              <a:ext uri="{FF2B5EF4-FFF2-40B4-BE49-F238E27FC236}">
                <a16:creationId xmlns:a16="http://schemas.microsoft.com/office/drawing/2014/main" id="{ED5DA972-9648-4F32-BC55-679BA454C98A}"/>
              </a:ext>
            </a:extLst>
          </p:cNvPr>
          <p:cNvSpPr/>
          <p:nvPr/>
        </p:nvSpPr>
        <p:spPr>
          <a:xfrm>
            <a:off x="3071477" y="2507092"/>
            <a:ext cx="842243" cy="12032"/>
          </a:xfrm>
          <a:custGeom>
            <a:avLst/>
            <a:gdLst>
              <a:gd name="connsiteX0" fmla="*/ 0 w 842243"/>
              <a:gd name="connsiteY0" fmla="*/ 0 h 12032"/>
              <a:gd name="connsiteX1" fmla="*/ 842243 w 842243"/>
              <a:gd name="connsiteY1" fmla="*/ 0 h 12032"/>
            </a:gdLst>
            <a:ahLst/>
            <a:cxnLst>
              <a:cxn ang="0">
                <a:pos x="connsiteX0" y="connsiteY0"/>
              </a:cxn>
              <a:cxn ang="0">
                <a:pos x="connsiteX1" y="connsiteY1"/>
              </a:cxn>
            </a:cxnLst>
            <a:rect l="l" t="t" r="r" b="b"/>
            <a:pathLst>
              <a:path w="842243" h="12032">
                <a:moveTo>
                  <a:pt x="0" y="0"/>
                </a:moveTo>
                <a:lnTo>
                  <a:pt x="842243" y="0"/>
                </a:lnTo>
                <a:close/>
              </a:path>
            </a:pathLst>
          </a:custGeom>
          <a:noFill/>
          <a:ln w="36091" cap="flat">
            <a:solidFill>
              <a:srgbClr val="038003"/>
            </a:solidFill>
            <a:prstDash val="solid"/>
            <a:miter/>
          </a:ln>
        </p:spPr>
        <p:txBody>
          <a:bodyPr rtlCol="0" anchor="ctr"/>
          <a:lstStyle/>
          <a:p>
            <a:endParaRPr lang="zh-CN" altLang="en-US"/>
          </a:p>
        </p:txBody>
      </p:sp>
      <p:sp>
        <p:nvSpPr>
          <p:cNvPr id="235" name="任意多边形: 形状 234">
            <a:extLst>
              <a:ext uri="{FF2B5EF4-FFF2-40B4-BE49-F238E27FC236}">
                <a16:creationId xmlns:a16="http://schemas.microsoft.com/office/drawing/2014/main" id="{CC991338-5A17-49CC-A455-EE87F5909F15}"/>
              </a:ext>
            </a:extLst>
          </p:cNvPr>
          <p:cNvSpPr/>
          <p:nvPr/>
        </p:nvSpPr>
        <p:spPr>
          <a:xfrm>
            <a:off x="3211369" y="2289197"/>
            <a:ext cx="562459" cy="134990"/>
          </a:xfrm>
          <a:custGeom>
            <a:avLst/>
            <a:gdLst>
              <a:gd name="connsiteX0" fmla="*/ 40673 w 562459"/>
              <a:gd name="connsiteY0" fmla="*/ 133909 h 134990"/>
              <a:gd name="connsiteX1" fmla="*/ 23647 w 562459"/>
              <a:gd name="connsiteY1" fmla="*/ 133909 h 134990"/>
              <a:gd name="connsiteX2" fmla="*/ 23647 w 562459"/>
              <a:gd name="connsiteY2" fmla="*/ 92291 h 134990"/>
              <a:gd name="connsiteX3" fmla="*/ 2567 w 562459"/>
              <a:gd name="connsiteY3" fmla="*/ 96480 h 134990"/>
              <a:gd name="connsiteX4" fmla="*/ 135 w 562459"/>
              <a:gd name="connsiteY4" fmla="*/ 76886 h 134990"/>
              <a:gd name="connsiteX5" fmla="*/ 23647 w 562459"/>
              <a:gd name="connsiteY5" fmla="*/ 74049 h 134990"/>
              <a:gd name="connsiteX6" fmla="*/ 23647 w 562459"/>
              <a:gd name="connsiteY6" fmla="*/ 47024 h 134990"/>
              <a:gd name="connsiteX7" fmla="*/ 14864 w 562459"/>
              <a:gd name="connsiteY7" fmla="*/ 47024 h 134990"/>
              <a:gd name="connsiteX8" fmla="*/ 10945 w 562459"/>
              <a:gd name="connsiteY8" fmla="*/ 65401 h 134990"/>
              <a:gd name="connsiteX9" fmla="*/ 0 w 562459"/>
              <a:gd name="connsiteY9" fmla="*/ 59320 h 134990"/>
              <a:gd name="connsiteX10" fmla="*/ 6351 w 562459"/>
              <a:gd name="connsiteY10" fmla="*/ 12161 h 134990"/>
              <a:gd name="connsiteX11" fmla="*/ 18782 w 562459"/>
              <a:gd name="connsiteY11" fmla="*/ 13377 h 134990"/>
              <a:gd name="connsiteX12" fmla="*/ 17364 w 562459"/>
              <a:gd name="connsiteY12" fmla="*/ 29592 h 134990"/>
              <a:gd name="connsiteX13" fmla="*/ 23647 w 562459"/>
              <a:gd name="connsiteY13" fmla="*/ 29592 h 134990"/>
              <a:gd name="connsiteX14" fmla="*/ 23647 w 562459"/>
              <a:gd name="connsiteY14" fmla="*/ 1216 h 134990"/>
              <a:gd name="connsiteX15" fmla="*/ 40673 w 562459"/>
              <a:gd name="connsiteY15" fmla="*/ 1216 h 134990"/>
              <a:gd name="connsiteX16" fmla="*/ 40673 w 562459"/>
              <a:gd name="connsiteY16" fmla="*/ 29592 h 134990"/>
              <a:gd name="connsiteX17" fmla="*/ 50537 w 562459"/>
              <a:gd name="connsiteY17" fmla="*/ 29592 h 134990"/>
              <a:gd name="connsiteX18" fmla="*/ 50537 w 562459"/>
              <a:gd name="connsiteY18" fmla="*/ 34998 h 134990"/>
              <a:gd name="connsiteX19" fmla="*/ 65130 w 562459"/>
              <a:gd name="connsiteY19" fmla="*/ 135 h 134990"/>
              <a:gd name="connsiteX20" fmla="*/ 83237 w 562459"/>
              <a:gd name="connsiteY20" fmla="*/ 3648 h 134990"/>
              <a:gd name="connsiteX21" fmla="*/ 76143 w 562459"/>
              <a:gd name="connsiteY21" fmla="*/ 21350 h 134990"/>
              <a:gd name="connsiteX22" fmla="*/ 129450 w 562459"/>
              <a:gd name="connsiteY22" fmla="*/ 21350 h 134990"/>
              <a:gd name="connsiteX23" fmla="*/ 128437 w 562459"/>
              <a:gd name="connsiteY23" fmla="*/ 72022 h 134990"/>
              <a:gd name="connsiteX24" fmla="*/ 127221 w 562459"/>
              <a:gd name="connsiteY24" fmla="*/ 106952 h 134990"/>
              <a:gd name="connsiteX25" fmla="*/ 124248 w 562459"/>
              <a:gd name="connsiteY25" fmla="*/ 120025 h 134990"/>
              <a:gd name="connsiteX26" fmla="*/ 116275 w 562459"/>
              <a:gd name="connsiteY26" fmla="*/ 127896 h 134990"/>
              <a:gd name="connsiteX27" fmla="*/ 87832 w 562459"/>
              <a:gd name="connsiteY27" fmla="*/ 129585 h 134990"/>
              <a:gd name="connsiteX28" fmla="*/ 83170 w 562459"/>
              <a:gd name="connsiteY28" fmla="*/ 110938 h 134990"/>
              <a:gd name="connsiteX29" fmla="*/ 60536 w 562459"/>
              <a:gd name="connsiteY29" fmla="*/ 132288 h 134990"/>
              <a:gd name="connsiteX30" fmla="*/ 46078 w 562459"/>
              <a:gd name="connsiteY30" fmla="*/ 117965 h 134990"/>
              <a:gd name="connsiteX31" fmla="*/ 93777 w 562459"/>
              <a:gd name="connsiteY31" fmla="*/ 39186 h 134990"/>
              <a:gd name="connsiteX32" fmla="*/ 87088 w 562459"/>
              <a:gd name="connsiteY32" fmla="*/ 39186 h 134990"/>
              <a:gd name="connsiteX33" fmla="*/ 58239 w 562459"/>
              <a:gd name="connsiteY33" fmla="*/ 94723 h 134990"/>
              <a:gd name="connsiteX34" fmla="*/ 50875 w 562459"/>
              <a:gd name="connsiteY34" fmla="*/ 87832 h 134990"/>
              <a:gd name="connsiteX35" fmla="*/ 40673 w 562459"/>
              <a:gd name="connsiteY35" fmla="*/ 89386 h 134990"/>
              <a:gd name="connsiteX36" fmla="*/ 112695 w 562459"/>
              <a:gd name="connsiteY36" fmla="*/ 39186 h 134990"/>
              <a:gd name="connsiteX37" fmla="*/ 106749 w 562459"/>
              <a:gd name="connsiteY37" fmla="*/ 39186 h 134990"/>
              <a:gd name="connsiteX38" fmla="*/ 83845 w 562459"/>
              <a:gd name="connsiteY38" fmla="*/ 110127 h 134990"/>
              <a:gd name="connsiteX39" fmla="*/ 99587 w 562459"/>
              <a:gd name="connsiteY39" fmla="*/ 110803 h 134990"/>
              <a:gd name="connsiteX40" fmla="*/ 110262 w 562459"/>
              <a:gd name="connsiteY40" fmla="*/ 101648 h 134990"/>
              <a:gd name="connsiteX41" fmla="*/ 112695 w 562459"/>
              <a:gd name="connsiteY41" fmla="*/ 39186 h 134990"/>
              <a:gd name="connsiteX42" fmla="*/ 55131 w 562459"/>
              <a:gd name="connsiteY42" fmla="*/ 58374 h 134990"/>
              <a:gd name="connsiteX43" fmla="*/ 46280 w 562459"/>
              <a:gd name="connsiteY43" fmla="*/ 47024 h 134990"/>
              <a:gd name="connsiteX44" fmla="*/ 40673 w 562459"/>
              <a:gd name="connsiteY44" fmla="*/ 47024 h 134990"/>
              <a:gd name="connsiteX45" fmla="*/ 40673 w 562459"/>
              <a:gd name="connsiteY45" fmla="*/ 71414 h 134990"/>
              <a:gd name="connsiteX46" fmla="*/ 52834 w 562459"/>
              <a:gd name="connsiteY46" fmla="*/ 69319 h 134990"/>
              <a:gd name="connsiteX47" fmla="*/ 52496 w 562459"/>
              <a:gd name="connsiteY47" fmla="*/ 75603 h 134990"/>
              <a:gd name="connsiteX48" fmla="*/ 74184 w 562459"/>
              <a:gd name="connsiteY48" fmla="*/ 39186 h 134990"/>
              <a:gd name="connsiteX49" fmla="*/ 67563 w 562459"/>
              <a:gd name="connsiteY49" fmla="*/ 39186 h 134990"/>
              <a:gd name="connsiteX50" fmla="*/ 55131 w 562459"/>
              <a:gd name="connsiteY50" fmla="*/ 58374 h 134990"/>
              <a:gd name="connsiteX51" fmla="*/ 273291 w 562459"/>
              <a:gd name="connsiteY51" fmla="*/ 9324 h 134990"/>
              <a:gd name="connsiteX52" fmla="*/ 273291 w 562459"/>
              <a:gd name="connsiteY52" fmla="*/ 22161 h 134990"/>
              <a:gd name="connsiteX53" fmla="*/ 264238 w 562459"/>
              <a:gd name="connsiteY53" fmla="*/ 38646 h 134990"/>
              <a:gd name="connsiteX54" fmla="*/ 250050 w 562459"/>
              <a:gd name="connsiteY54" fmla="*/ 33376 h 134990"/>
              <a:gd name="connsiteX55" fmla="*/ 254374 w 562459"/>
              <a:gd name="connsiteY55" fmla="*/ 24593 h 134990"/>
              <a:gd name="connsiteX56" fmla="*/ 234510 w 562459"/>
              <a:gd name="connsiteY56" fmla="*/ 24593 h 134990"/>
              <a:gd name="connsiteX57" fmla="*/ 233294 w 562459"/>
              <a:gd name="connsiteY57" fmla="*/ 29052 h 134990"/>
              <a:gd name="connsiteX58" fmla="*/ 276940 w 562459"/>
              <a:gd name="connsiteY58" fmla="*/ 49456 h 134990"/>
              <a:gd name="connsiteX59" fmla="*/ 269102 w 562459"/>
              <a:gd name="connsiteY59" fmla="*/ 66076 h 134990"/>
              <a:gd name="connsiteX60" fmla="*/ 226538 w 562459"/>
              <a:gd name="connsiteY60" fmla="*/ 44186 h 134990"/>
              <a:gd name="connsiteX61" fmla="*/ 189649 w 562459"/>
              <a:gd name="connsiteY61" fmla="*/ 65536 h 134990"/>
              <a:gd name="connsiteX62" fmla="*/ 261535 w 562459"/>
              <a:gd name="connsiteY62" fmla="*/ 65536 h 134990"/>
              <a:gd name="connsiteX63" fmla="*/ 261535 w 562459"/>
              <a:gd name="connsiteY63" fmla="*/ 103641 h 134990"/>
              <a:gd name="connsiteX64" fmla="*/ 242618 w 562459"/>
              <a:gd name="connsiteY64" fmla="*/ 103641 h 134990"/>
              <a:gd name="connsiteX65" fmla="*/ 242618 w 562459"/>
              <a:gd name="connsiteY65" fmla="*/ 81751 h 134990"/>
              <a:gd name="connsiteX66" fmla="*/ 178028 w 562459"/>
              <a:gd name="connsiteY66" fmla="*/ 81751 h 134990"/>
              <a:gd name="connsiteX67" fmla="*/ 178028 w 562459"/>
              <a:gd name="connsiteY67" fmla="*/ 105128 h 134990"/>
              <a:gd name="connsiteX68" fmla="*/ 159110 w 562459"/>
              <a:gd name="connsiteY68" fmla="*/ 105128 h 134990"/>
              <a:gd name="connsiteX69" fmla="*/ 159110 w 562459"/>
              <a:gd name="connsiteY69" fmla="*/ 65536 h 134990"/>
              <a:gd name="connsiteX70" fmla="*/ 183703 w 562459"/>
              <a:gd name="connsiteY70" fmla="*/ 65536 h 134990"/>
              <a:gd name="connsiteX71" fmla="*/ 175325 w 562459"/>
              <a:gd name="connsiteY71" fmla="*/ 51348 h 134990"/>
              <a:gd name="connsiteX72" fmla="*/ 216876 w 562459"/>
              <a:gd name="connsiteY72" fmla="*/ 24593 h 134990"/>
              <a:gd name="connsiteX73" fmla="*/ 201878 w 562459"/>
              <a:gd name="connsiteY73" fmla="*/ 24593 h 134990"/>
              <a:gd name="connsiteX74" fmla="*/ 191540 w 562459"/>
              <a:gd name="connsiteY74" fmla="*/ 39186 h 134990"/>
              <a:gd name="connsiteX75" fmla="*/ 176541 w 562459"/>
              <a:gd name="connsiteY75" fmla="*/ 29998 h 134990"/>
              <a:gd name="connsiteX76" fmla="*/ 195324 w 562459"/>
              <a:gd name="connsiteY76" fmla="*/ 0 h 134990"/>
              <a:gd name="connsiteX77" fmla="*/ 213971 w 562459"/>
              <a:gd name="connsiteY77" fmla="*/ 1216 h 134990"/>
              <a:gd name="connsiteX78" fmla="*/ 210188 w 562459"/>
              <a:gd name="connsiteY78" fmla="*/ 9324 h 134990"/>
              <a:gd name="connsiteX79" fmla="*/ 145327 w 562459"/>
              <a:gd name="connsiteY79" fmla="*/ 14188 h 134990"/>
              <a:gd name="connsiteX80" fmla="*/ 156408 w 562459"/>
              <a:gd name="connsiteY80" fmla="*/ 405 h 134990"/>
              <a:gd name="connsiteX81" fmla="*/ 177893 w 562459"/>
              <a:gd name="connsiteY81" fmla="*/ 15269 h 134990"/>
              <a:gd name="connsiteX82" fmla="*/ 165867 w 562459"/>
              <a:gd name="connsiteY82" fmla="*/ 30403 h 134990"/>
              <a:gd name="connsiteX83" fmla="*/ 145327 w 562459"/>
              <a:gd name="connsiteY83" fmla="*/ 14188 h 134990"/>
              <a:gd name="connsiteX84" fmla="*/ 150597 w 562459"/>
              <a:gd name="connsiteY84" fmla="*/ 65671 h 134990"/>
              <a:gd name="connsiteX85" fmla="*/ 142625 w 562459"/>
              <a:gd name="connsiteY85" fmla="*/ 47429 h 134990"/>
              <a:gd name="connsiteX86" fmla="*/ 173434 w 562459"/>
              <a:gd name="connsiteY86" fmla="*/ 29322 h 134990"/>
              <a:gd name="connsiteX87" fmla="*/ 181136 w 562459"/>
              <a:gd name="connsiteY87" fmla="*/ 46213 h 134990"/>
              <a:gd name="connsiteX88" fmla="*/ 150597 w 562459"/>
              <a:gd name="connsiteY88" fmla="*/ 65671 h 134990"/>
              <a:gd name="connsiteX89" fmla="*/ 201810 w 562459"/>
              <a:gd name="connsiteY89" fmla="*/ 85670 h 134990"/>
              <a:gd name="connsiteX90" fmla="*/ 221538 w 562459"/>
              <a:gd name="connsiteY90" fmla="*/ 85670 h 134990"/>
              <a:gd name="connsiteX91" fmla="*/ 217755 w 562459"/>
              <a:gd name="connsiteY91" fmla="*/ 100466 h 134990"/>
              <a:gd name="connsiteX92" fmla="*/ 273697 w 562459"/>
              <a:gd name="connsiteY92" fmla="*/ 116748 h 134990"/>
              <a:gd name="connsiteX93" fmla="*/ 264508 w 562459"/>
              <a:gd name="connsiteY93" fmla="*/ 134180 h 134990"/>
              <a:gd name="connsiteX94" fmla="*/ 208904 w 562459"/>
              <a:gd name="connsiteY94" fmla="*/ 115059 h 134990"/>
              <a:gd name="connsiteX95" fmla="*/ 152489 w 562459"/>
              <a:gd name="connsiteY95" fmla="*/ 134315 h 134990"/>
              <a:gd name="connsiteX96" fmla="*/ 143301 w 562459"/>
              <a:gd name="connsiteY96" fmla="*/ 115803 h 134990"/>
              <a:gd name="connsiteX97" fmla="*/ 184683 w 562459"/>
              <a:gd name="connsiteY97" fmla="*/ 108675 h 134990"/>
              <a:gd name="connsiteX98" fmla="*/ 201810 w 562459"/>
              <a:gd name="connsiteY98" fmla="*/ 85670 h 134990"/>
              <a:gd name="connsiteX99" fmla="*/ 341868 w 562459"/>
              <a:gd name="connsiteY99" fmla="*/ 135 h 134990"/>
              <a:gd name="connsiteX100" fmla="*/ 362407 w 562459"/>
              <a:gd name="connsiteY100" fmla="*/ 135 h 134990"/>
              <a:gd name="connsiteX101" fmla="*/ 362407 w 562459"/>
              <a:gd name="connsiteY101" fmla="*/ 17701 h 134990"/>
              <a:gd name="connsiteX102" fmla="*/ 410917 w 562459"/>
              <a:gd name="connsiteY102" fmla="*/ 17701 h 134990"/>
              <a:gd name="connsiteX103" fmla="*/ 410917 w 562459"/>
              <a:gd name="connsiteY103" fmla="*/ 107425 h 134990"/>
              <a:gd name="connsiteX104" fmla="*/ 391999 w 562459"/>
              <a:gd name="connsiteY104" fmla="*/ 107425 h 134990"/>
              <a:gd name="connsiteX105" fmla="*/ 391999 w 562459"/>
              <a:gd name="connsiteY105" fmla="*/ 101209 h 134990"/>
              <a:gd name="connsiteX106" fmla="*/ 362407 w 562459"/>
              <a:gd name="connsiteY106" fmla="*/ 101209 h 134990"/>
              <a:gd name="connsiteX107" fmla="*/ 362407 w 562459"/>
              <a:gd name="connsiteY107" fmla="*/ 134044 h 134990"/>
              <a:gd name="connsiteX108" fmla="*/ 341868 w 562459"/>
              <a:gd name="connsiteY108" fmla="*/ 134044 h 134990"/>
              <a:gd name="connsiteX109" fmla="*/ 341868 w 562459"/>
              <a:gd name="connsiteY109" fmla="*/ 101209 h 134990"/>
              <a:gd name="connsiteX110" fmla="*/ 312275 w 562459"/>
              <a:gd name="connsiteY110" fmla="*/ 101209 h 134990"/>
              <a:gd name="connsiteX111" fmla="*/ 312275 w 562459"/>
              <a:gd name="connsiteY111" fmla="*/ 107425 h 134990"/>
              <a:gd name="connsiteX112" fmla="*/ 293357 w 562459"/>
              <a:gd name="connsiteY112" fmla="*/ 107425 h 134990"/>
              <a:gd name="connsiteX113" fmla="*/ 293357 w 562459"/>
              <a:gd name="connsiteY113" fmla="*/ 17701 h 134990"/>
              <a:gd name="connsiteX114" fmla="*/ 341868 w 562459"/>
              <a:gd name="connsiteY114" fmla="*/ 17701 h 134990"/>
              <a:gd name="connsiteX115" fmla="*/ 391999 w 562459"/>
              <a:gd name="connsiteY115" fmla="*/ 35268 h 134990"/>
              <a:gd name="connsiteX116" fmla="*/ 362407 w 562459"/>
              <a:gd name="connsiteY116" fmla="*/ 35268 h 134990"/>
              <a:gd name="connsiteX117" fmla="*/ 362407 w 562459"/>
              <a:gd name="connsiteY117" fmla="*/ 50672 h 134990"/>
              <a:gd name="connsiteX118" fmla="*/ 391999 w 562459"/>
              <a:gd name="connsiteY118" fmla="*/ 50672 h 134990"/>
              <a:gd name="connsiteX119" fmla="*/ 312275 w 562459"/>
              <a:gd name="connsiteY119" fmla="*/ 50672 h 134990"/>
              <a:gd name="connsiteX120" fmla="*/ 341868 w 562459"/>
              <a:gd name="connsiteY120" fmla="*/ 50672 h 134990"/>
              <a:gd name="connsiteX121" fmla="*/ 341868 w 562459"/>
              <a:gd name="connsiteY121" fmla="*/ 35268 h 134990"/>
              <a:gd name="connsiteX122" fmla="*/ 312275 w 562459"/>
              <a:gd name="connsiteY122" fmla="*/ 35268 h 134990"/>
              <a:gd name="connsiteX123" fmla="*/ 312275 w 562459"/>
              <a:gd name="connsiteY123" fmla="*/ 83643 h 134990"/>
              <a:gd name="connsiteX124" fmla="*/ 341868 w 562459"/>
              <a:gd name="connsiteY124" fmla="*/ 83643 h 134990"/>
              <a:gd name="connsiteX125" fmla="*/ 341868 w 562459"/>
              <a:gd name="connsiteY125" fmla="*/ 68238 h 134990"/>
              <a:gd name="connsiteX126" fmla="*/ 312275 w 562459"/>
              <a:gd name="connsiteY126" fmla="*/ 68238 h 134990"/>
              <a:gd name="connsiteX127" fmla="*/ 362407 w 562459"/>
              <a:gd name="connsiteY127" fmla="*/ 83643 h 134990"/>
              <a:gd name="connsiteX128" fmla="*/ 391999 w 562459"/>
              <a:gd name="connsiteY128" fmla="*/ 83643 h 134990"/>
              <a:gd name="connsiteX129" fmla="*/ 391999 w 562459"/>
              <a:gd name="connsiteY129" fmla="*/ 68238 h 134990"/>
              <a:gd name="connsiteX130" fmla="*/ 362407 w 562459"/>
              <a:gd name="connsiteY130" fmla="*/ 68238 h 134990"/>
              <a:gd name="connsiteX131" fmla="*/ 483141 w 562459"/>
              <a:gd name="connsiteY131" fmla="*/ 7162 h 134990"/>
              <a:gd name="connsiteX132" fmla="*/ 559352 w 562459"/>
              <a:gd name="connsiteY132" fmla="*/ 7162 h 134990"/>
              <a:gd name="connsiteX133" fmla="*/ 559352 w 562459"/>
              <a:gd name="connsiteY133" fmla="*/ 23917 h 134990"/>
              <a:gd name="connsiteX134" fmla="*/ 529624 w 562459"/>
              <a:gd name="connsiteY134" fmla="*/ 23917 h 134990"/>
              <a:gd name="connsiteX135" fmla="*/ 527462 w 562459"/>
              <a:gd name="connsiteY135" fmla="*/ 33646 h 134990"/>
              <a:gd name="connsiteX136" fmla="*/ 556920 w 562459"/>
              <a:gd name="connsiteY136" fmla="*/ 33646 h 134990"/>
              <a:gd name="connsiteX137" fmla="*/ 556920 w 562459"/>
              <a:gd name="connsiteY137" fmla="*/ 100398 h 134990"/>
              <a:gd name="connsiteX138" fmla="*/ 538813 w 562459"/>
              <a:gd name="connsiteY138" fmla="*/ 100398 h 134990"/>
              <a:gd name="connsiteX139" fmla="*/ 538813 w 562459"/>
              <a:gd name="connsiteY139" fmla="*/ 49861 h 134990"/>
              <a:gd name="connsiteX140" fmla="*/ 505572 w 562459"/>
              <a:gd name="connsiteY140" fmla="*/ 49861 h 134990"/>
              <a:gd name="connsiteX141" fmla="*/ 505572 w 562459"/>
              <a:gd name="connsiteY141" fmla="*/ 100398 h 134990"/>
              <a:gd name="connsiteX142" fmla="*/ 487465 w 562459"/>
              <a:gd name="connsiteY142" fmla="*/ 100398 h 134990"/>
              <a:gd name="connsiteX143" fmla="*/ 487465 w 562459"/>
              <a:gd name="connsiteY143" fmla="*/ 40403 h 134990"/>
              <a:gd name="connsiteX144" fmla="*/ 477196 w 562459"/>
              <a:gd name="connsiteY144" fmla="*/ 47699 h 134990"/>
              <a:gd name="connsiteX145" fmla="*/ 459359 w 562459"/>
              <a:gd name="connsiteY145" fmla="*/ 21485 h 134990"/>
              <a:gd name="connsiteX146" fmla="*/ 448414 w 562459"/>
              <a:gd name="connsiteY146" fmla="*/ 40132 h 134990"/>
              <a:gd name="connsiteX147" fmla="*/ 459765 w 562459"/>
              <a:gd name="connsiteY147" fmla="*/ 33781 h 134990"/>
              <a:gd name="connsiteX148" fmla="*/ 470980 w 562459"/>
              <a:gd name="connsiteY148" fmla="*/ 53239 h 134990"/>
              <a:gd name="connsiteX149" fmla="*/ 456657 w 562459"/>
              <a:gd name="connsiteY149" fmla="*/ 60131 h 134990"/>
              <a:gd name="connsiteX150" fmla="*/ 447198 w 562459"/>
              <a:gd name="connsiteY150" fmla="*/ 41889 h 134990"/>
              <a:gd name="connsiteX151" fmla="*/ 435577 w 562459"/>
              <a:gd name="connsiteY151" fmla="*/ 58780 h 134990"/>
              <a:gd name="connsiteX152" fmla="*/ 427334 w 562459"/>
              <a:gd name="connsiteY152" fmla="*/ 41484 h 134990"/>
              <a:gd name="connsiteX153" fmla="*/ 451387 w 562459"/>
              <a:gd name="connsiteY153" fmla="*/ 2567 h 134990"/>
              <a:gd name="connsiteX154" fmla="*/ 469088 w 562459"/>
              <a:gd name="connsiteY154" fmla="*/ 2567 h 134990"/>
              <a:gd name="connsiteX155" fmla="*/ 467332 w 562459"/>
              <a:gd name="connsiteY155" fmla="*/ 6486 h 134990"/>
              <a:gd name="connsiteX156" fmla="*/ 488411 w 562459"/>
              <a:gd name="connsiteY156" fmla="*/ 33646 h 134990"/>
              <a:gd name="connsiteX157" fmla="*/ 510842 w 562459"/>
              <a:gd name="connsiteY157" fmla="*/ 33646 h 134990"/>
              <a:gd name="connsiteX158" fmla="*/ 512599 w 562459"/>
              <a:gd name="connsiteY158" fmla="*/ 23917 h 134990"/>
              <a:gd name="connsiteX159" fmla="*/ 483141 w 562459"/>
              <a:gd name="connsiteY159" fmla="*/ 23917 h 134990"/>
              <a:gd name="connsiteX160" fmla="*/ 513544 w 562459"/>
              <a:gd name="connsiteY160" fmla="*/ 55807 h 134990"/>
              <a:gd name="connsiteX161" fmla="*/ 530976 w 562459"/>
              <a:gd name="connsiteY161" fmla="*/ 55807 h 134990"/>
              <a:gd name="connsiteX162" fmla="*/ 530976 w 562459"/>
              <a:gd name="connsiteY162" fmla="*/ 68238 h 134990"/>
              <a:gd name="connsiteX163" fmla="*/ 528814 w 562459"/>
              <a:gd name="connsiteY163" fmla="*/ 96885 h 134990"/>
              <a:gd name="connsiteX164" fmla="*/ 562460 w 562459"/>
              <a:gd name="connsiteY164" fmla="*/ 121072 h 134990"/>
              <a:gd name="connsiteX165" fmla="*/ 550434 w 562459"/>
              <a:gd name="connsiteY165" fmla="*/ 134990 h 134990"/>
              <a:gd name="connsiteX166" fmla="*/ 522193 w 562459"/>
              <a:gd name="connsiteY166" fmla="*/ 112289 h 134990"/>
              <a:gd name="connsiteX167" fmla="*/ 491789 w 562459"/>
              <a:gd name="connsiteY167" fmla="*/ 134990 h 134990"/>
              <a:gd name="connsiteX168" fmla="*/ 479358 w 562459"/>
              <a:gd name="connsiteY168" fmla="*/ 119856 h 134990"/>
              <a:gd name="connsiteX169" fmla="*/ 509220 w 562459"/>
              <a:gd name="connsiteY169" fmla="*/ 97831 h 134990"/>
              <a:gd name="connsiteX170" fmla="*/ 513544 w 562459"/>
              <a:gd name="connsiteY170" fmla="*/ 66076 h 134990"/>
              <a:gd name="connsiteX171" fmla="*/ 430577 w 562459"/>
              <a:gd name="connsiteY171" fmla="*/ 96750 h 134990"/>
              <a:gd name="connsiteX172" fmla="*/ 441523 w 562459"/>
              <a:gd name="connsiteY172" fmla="*/ 86615 h 134990"/>
              <a:gd name="connsiteX173" fmla="*/ 452873 w 562459"/>
              <a:gd name="connsiteY173" fmla="*/ 97966 h 134990"/>
              <a:gd name="connsiteX174" fmla="*/ 462062 w 562459"/>
              <a:gd name="connsiteY174" fmla="*/ 80129 h 134990"/>
              <a:gd name="connsiteX175" fmla="*/ 431253 w 562459"/>
              <a:gd name="connsiteY175" fmla="*/ 80129 h 134990"/>
              <a:gd name="connsiteX176" fmla="*/ 431253 w 562459"/>
              <a:gd name="connsiteY176" fmla="*/ 63374 h 134990"/>
              <a:gd name="connsiteX177" fmla="*/ 482330 w 562459"/>
              <a:gd name="connsiteY177" fmla="*/ 63374 h 134990"/>
              <a:gd name="connsiteX178" fmla="*/ 482330 w 562459"/>
              <a:gd name="connsiteY178" fmla="*/ 77697 h 134990"/>
              <a:gd name="connsiteX179" fmla="*/ 465305 w 562459"/>
              <a:gd name="connsiteY179" fmla="*/ 110803 h 134990"/>
              <a:gd name="connsiteX180" fmla="*/ 477196 w 562459"/>
              <a:gd name="connsiteY180" fmla="*/ 123370 h 134990"/>
              <a:gd name="connsiteX181" fmla="*/ 463548 w 562459"/>
              <a:gd name="connsiteY181" fmla="*/ 134855 h 134990"/>
              <a:gd name="connsiteX182" fmla="*/ 430577 w 562459"/>
              <a:gd name="connsiteY182" fmla="*/ 96750 h 13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62459" h="134990">
                <a:moveTo>
                  <a:pt x="40673" y="133909"/>
                </a:moveTo>
                <a:lnTo>
                  <a:pt x="23647" y="133909"/>
                </a:lnTo>
                <a:lnTo>
                  <a:pt x="23647" y="92291"/>
                </a:lnTo>
                <a:cubicBezTo>
                  <a:pt x="16260" y="93642"/>
                  <a:pt x="9233" y="95038"/>
                  <a:pt x="2567" y="96480"/>
                </a:cubicBezTo>
                <a:lnTo>
                  <a:pt x="135" y="76886"/>
                </a:lnTo>
                <a:cubicBezTo>
                  <a:pt x="7387" y="76211"/>
                  <a:pt x="15224" y="75265"/>
                  <a:pt x="23647" y="74049"/>
                </a:cubicBezTo>
                <a:lnTo>
                  <a:pt x="23647" y="47024"/>
                </a:lnTo>
                <a:lnTo>
                  <a:pt x="14864" y="47024"/>
                </a:lnTo>
                <a:cubicBezTo>
                  <a:pt x="13738" y="53375"/>
                  <a:pt x="12432" y="59500"/>
                  <a:pt x="10945" y="65401"/>
                </a:cubicBezTo>
                <a:cubicBezTo>
                  <a:pt x="6711" y="62698"/>
                  <a:pt x="3063" y="60671"/>
                  <a:pt x="0" y="59320"/>
                </a:cubicBezTo>
                <a:cubicBezTo>
                  <a:pt x="3243" y="45447"/>
                  <a:pt x="5360" y="29728"/>
                  <a:pt x="6351" y="12161"/>
                </a:cubicBezTo>
                <a:lnTo>
                  <a:pt x="18782" y="13377"/>
                </a:lnTo>
                <a:cubicBezTo>
                  <a:pt x="18422" y="18918"/>
                  <a:pt x="17949" y="24323"/>
                  <a:pt x="17364" y="29592"/>
                </a:cubicBezTo>
                <a:lnTo>
                  <a:pt x="23647" y="29592"/>
                </a:lnTo>
                <a:lnTo>
                  <a:pt x="23647" y="1216"/>
                </a:lnTo>
                <a:lnTo>
                  <a:pt x="40673" y="1216"/>
                </a:lnTo>
                <a:lnTo>
                  <a:pt x="40673" y="29592"/>
                </a:lnTo>
                <a:lnTo>
                  <a:pt x="50537" y="29592"/>
                </a:lnTo>
                <a:lnTo>
                  <a:pt x="50537" y="34998"/>
                </a:lnTo>
                <a:cubicBezTo>
                  <a:pt x="56753" y="23106"/>
                  <a:pt x="61617" y="11486"/>
                  <a:pt x="65130" y="135"/>
                </a:cubicBezTo>
                <a:cubicBezTo>
                  <a:pt x="71617" y="1306"/>
                  <a:pt x="77652" y="2477"/>
                  <a:pt x="83237" y="3648"/>
                </a:cubicBezTo>
                <a:cubicBezTo>
                  <a:pt x="80850" y="9999"/>
                  <a:pt x="78485" y="15900"/>
                  <a:pt x="76143" y="21350"/>
                </a:cubicBezTo>
                <a:lnTo>
                  <a:pt x="129450" y="21350"/>
                </a:lnTo>
                <a:cubicBezTo>
                  <a:pt x="129315" y="36979"/>
                  <a:pt x="128977" y="53870"/>
                  <a:pt x="128437" y="72022"/>
                </a:cubicBezTo>
                <a:lnTo>
                  <a:pt x="127221" y="106952"/>
                </a:lnTo>
                <a:cubicBezTo>
                  <a:pt x="126950" y="112042"/>
                  <a:pt x="125959" y="116399"/>
                  <a:pt x="124248" y="120025"/>
                </a:cubicBezTo>
                <a:cubicBezTo>
                  <a:pt x="122536" y="123651"/>
                  <a:pt x="119879" y="126275"/>
                  <a:pt x="116275" y="127896"/>
                </a:cubicBezTo>
                <a:cubicBezTo>
                  <a:pt x="112672" y="129518"/>
                  <a:pt x="103191" y="130081"/>
                  <a:pt x="87832" y="129585"/>
                </a:cubicBezTo>
                <a:cubicBezTo>
                  <a:pt x="86480" y="122198"/>
                  <a:pt x="84926" y="115983"/>
                  <a:pt x="83170" y="110938"/>
                </a:cubicBezTo>
                <a:cubicBezTo>
                  <a:pt x="76864" y="118820"/>
                  <a:pt x="69319" y="125937"/>
                  <a:pt x="60536" y="132288"/>
                </a:cubicBezTo>
                <a:cubicBezTo>
                  <a:pt x="54861" y="126252"/>
                  <a:pt x="50041" y="121478"/>
                  <a:pt x="46078" y="117965"/>
                </a:cubicBezTo>
                <a:cubicBezTo>
                  <a:pt x="74544" y="99632"/>
                  <a:pt x="90444" y="73373"/>
                  <a:pt x="93777" y="39186"/>
                </a:cubicBezTo>
                <a:lnTo>
                  <a:pt x="87088" y="39186"/>
                </a:lnTo>
                <a:cubicBezTo>
                  <a:pt x="83845" y="62383"/>
                  <a:pt x="74229" y="80895"/>
                  <a:pt x="58239" y="94723"/>
                </a:cubicBezTo>
                <a:cubicBezTo>
                  <a:pt x="55581" y="92156"/>
                  <a:pt x="53127" y="89858"/>
                  <a:pt x="50875" y="87832"/>
                </a:cubicBezTo>
                <a:lnTo>
                  <a:pt x="40673" y="89386"/>
                </a:lnTo>
                <a:close/>
                <a:moveTo>
                  <a:pt x="112695" y="39186"/>
                </a:moveTo>
                <a:lnTo>
                  <a:pt x="106749" y="39186"/>
                </a:lnTo>
                <a:cubicBezTo>
                  <a:pt x="106299" y="67383"/>
                  <a:pt x="98664" y="91030"/>
                  <a:pt x="83845" y="110127"/>
                </a:cubicBezTo>
                <a:cubicBezTo>
                  <a:pt x="89475" y="110578"/>
                  <a:pt x="94723" y="110803"/>
                  <a:pt x="99587" y="110803"/>
                </a:cubicBezTo>
                <a:cubicBezTo>
                  <a:pt x="105758" y="110803"/>
                  <a:pt x="109317" y="107751"/>
                  <a:pt x="110262" y="101648"/>
                </a:cubicBezTo>
                <a:cubicBezTo>
                  <a:pt x="111208" y="95545"/>
                  <a:pt x="112019" y="74724"/>
                  <a:pt x="112695" y="39186"/>
                </a:cubicBezTo>
                <a:close/>
                <a:moveTo>
                  <a:pt x="55131" y="58374"/>
                </a:moveTo>
                <a:cubicBezTo>
                  <a:pt x="51483" y="53239"/>
                  <a:pt x="48532" y="49456"/>
                  <a:pt x="46280" y="47024"/>
                </a:cubicBezTo>
                <a:lnTo>
                  <a:pt x="40673" y="47024"/>
                </a:lnTo>
                <a:lnTo>
                  <a:pt x="40673" y="71414"/>
                </a:lnTo>
                <a:cubicBezTo>
                  <a:pt x="44591" y="70783"/>
                  <a:pt x="48645" y="70085"/>
                  <a:pt x="52834" y="69319"/>
                </a:cubicBezTo>
                <a:cubicBezTo>
                  <a:pt x="52699" y="71256"/>
                  <a:pt x="52586" y="73351"/>
                  <a:pt x="52496" y="75603"/>
                </a:cubicBezTo>
                <a:cubicBezTo>
                  <a:pt x="63441" y="65378"/>
                  <a:pt x="70671" y="53239"/>
                  <a:pt x="74184" y="39186"/>
                </a:cubicBezTo>
                <a:lnTo>
                  <a:pt x="67563" y="39186"/>
                </a:lnTo>
                <a:cubicBezTo>
                  <a:pt x="63419" y="46889"/>
                  <a:pt x="59275" y="53284"/>
                  <a:pt x="55131" y="58374"/>
                </a:cubicBezTo>
                <a:close/>
                <a:moveTo>
                  <a:pt x="273291" y="9324"/>
                </a:moveTo>
                <a:lnTo>
                  <a:pt x="273291" y="22161"/>
                </a:lnTo>
                <a:lnTo>
                  <a:pt x="264238" y="38646"/>
                </a:lnTo>
                <a:lnTo>
                  <a:pt x="250050" y="33376"/>
                </a:lnTo>
                <a:lnTo>
                  <a:pt x="254374" y="24593"/>
                </a:lnTo>
                <a:lnTo>
                  <a:pt x="234510" y="24593"/>
                </a:lnTo>
                <a:cubicBezTo>
                  <a:pt x="234150" y="26124"/>
                  <a:pt x="233744" y="27611"/>
                  <a:pt x="233294" y="29052"/>
                </a:cubicBezTo>
                <a:cubicBezTo>
                  <a:pt x="241627" y="40943"/>
                  <a:pt x="256175" y="47744"/>
                  <a:pt x="276940" y="49456"/>
                </a:cubicBezTo>
                <a:cubicBezTo>
                  <a:pt x="273697" y="56032"/>
                  <a:pt x="271084" y="61572"/>
                  <a:pt x="269102" y="66076"/>
                </a:cubicBezTo>
                <a:cubicBezTo>
                  <a:pt x="248698" y="63464"/>
                  <a:pt x="234510" y="56167"/>
                  <a:pt x="226538" y="44186"/>
                </a:cubicBezTo>
                <a:cubicBezTo>
                  <a:pt x="219151" y="55356"/>
                  <a:pt x="206854" y="62473"/>
                  <a:pt x="189649" y="65536"/>
                </a:cubicBezTo>
                <a:lnTo>
                  <a:pt x="261535" y="65536"/>
                </a:lnTo>
                <a:lnTo>
                  <a:pt x="261535" y="103641"/>
                </a:lnTo>
                <a:lnTo>
                  <a:pt x="242618" y="103641"/>
                </a:lnTo>
                <a:lnTo>
                  <a:pt x="242618" y="81751"/>
                </a:lnTo>
                <a:lnTo>
                  <a:pt x="178028" y="81751"/>
                </a:lnTo>
                <a:lnTo>
                  <a:pt x="178028" y="105128"/>
                </a:lnTo>
                <a:lnTo>
                  <a:pt x="159110" y="105128"/>
                </a:lnTo>
                <a:lnTo>
                  <a:pt x="159110" y="65536"/>
                </a:lnTo>
                <a:lnTo>
                  <a:pt x="183703" y="65536"/>
                </a:lnTo>
                <a:lnTo>
                  <a:pt x="175325" y="51348"/>
                </a:lnTo>
                <a:cubicBezTo>
                  <a:pt x="200098" y="48195"/>
                  <a:pt x="213948" y="39276"/>
                  <a:pt x="216876" y="24593"/>
                </a:cubicBezTo>
                <a:lnTo>
                  <a:pt x="201878" y="24593"/>
                </a:lnTo>
                <a:cubicBezTo>
                  <a:pt x="198544" y="29998"/>
                  <a:pt x="195098" y="34862"/>
                  <a:pt x="191540" y="39186"/>
                </a:cubicBezTo>
                <a:cubicBezTo>
                  <a:pt x="187667" y="36484"/>
                  <a:pt x="182667" y="33421"/>
                  <a:pt x="176541" y="29998"/>
                </a:cubicBezTo>
                <a:cubicBezTo>
                  <a:pt x="184829" y="21080"/>
                  <a:pt x="191090" y="11080"/>
                  <a:pt x="195324" y="0"/>
                </a:cubicBezTo>
                <a:lnTo>
                  <a:pt x="213971" y="1216"/>
                </a:lnTo>
                <a:cubicBezTo>
                  <a:pt x="212710" y="4009"/>
                  <a:pt x="211449" y="6711"/>
                  <a:pt x="210188" y="9324"/>
                </a:cubicBezTo>
                <a:close/>
                <a:moveTo>
                  <a:pt x="145327" y="14188"/>
                </a:moveTo>
                <a:lnTo>
                  <a:pt x="156408" y="405"/>
                </a:lnTo>
                <a:cubicBezTo>
                  <a:pt x="165866" y="6531"/>
                  <a:pt x="173028" y="11486"/>
                  <a:pt x="177893" y="15269"/>
                </a:cubicBezTo>
                <a:lnTo>
                  <a:pt x="165867" y="30403"/>
                </a:lnTo>
                <a:cubicBezTo>
                  <a:pt x="159651" y="24728"/>
                  <a:pt x="152804" y="19323"/>
                  <a:pt x="145327" y="14188"/>
                </a:cubicBezTo>
                <a:close/>
                <a:moveTo>
                  <a:pt x="150597" y="65671"/>
                </a:moveTo>
                <a:lnTo>
                  <a:pt x="142625" y="47429"/>
                </a:lnTo>
                <a:cubicBezTo>
                  <a:pt x="153885" y="41393"/>
                  <a:pt x="164155" y="35358"/>
                  <a:pt x="173434" y="29322"/>
                </a:cubicBezTo>
                <a:lnTo>
                  <a:pt x="181136" y="46213"/>
                </a:lnTo>
                <a:cubicBezTo>
                  <a:pt x="168884" y="53690"/>
                  <a:pt x="158705" y="60176"/>
                  <a:pt x="150597" y="65671"/>
                </a:cubicBezTo>
                <a:close/>
                <a:moveTo>
                  <a:pt x="201810" y="85670"/>
                </a:moveTo>
                <a:lnTo>
                  <a:pt x="221538" y="85670"/>
                </a:lnTo>
                <a:cubicBezTo>
                  <a:pt x="220728" y="91120"/>
                  <a:pt x="219466" y="96052"/>
                  <a:pt x="217755" y="100466"/>
                </a:cubicBezTo>
                <a:cubicBezTo>
                  <a:pt x="232663" y="104384"/>
                  <a:pt x="251311" y="109812"/>
                  <a:pt x="273697" y="116748"/>
                </a:cubicBezTo>
                <a:lnTo>
                  <a:pt x="264508" y="134180"/>
                </a:lnTo>
                <a:cubicBezTo>
                  <a:pt x="252437" y="129630"/>
                  <a:pt x="233902" y="123257"/>
                  <a:pt x="208904" y="115059"/>
                </a:cubicBezTo>
                <a:cubicBezTo>
                  <a:pt x="199941" y="125284"/>
                  <a:pt x="181136" y="131702"/>
                  <a:pt x="152489" y="134315"/>
                </a:cubicBezTo>
                <a:cubicBezTo>
                  <a:pt x="150237" y="129180"/>
                  <a:pt x="147174" y="123009"/>
                  <a:pt x="143301" y="115803"/>
                </a:cubicBezTo>
                <a:cubicBezTo>
                  <a:pt x="160551" y="114947"/>
                  <a:pt x="174345" y="112571"/>
                  <a:pt x="184683" y="108675"/>
                </a:cubicBezTo>
                <a:cubicBezTo>
                  <a:pt x="195020" y="104779"/>
                  <a:pt x="200729" y="97110"/>
                  <a:pt x="201810" y="85670"/>
                </a:cubicBezTo>
                <a:close/>
                <a:moveTo>
                  <a:pt x="341868" y="135"/>
                </a:moveTo>
                <a:lnTo>
                  <a:pt x="362407" y="135"/>
                </a:lnTo>
                <a:lnTo>
                  <a:pt x="362407" y="17701"/>
                </a:lnTo>
                <a:lnTo>
                  <a:pt x="410917" y="17701"/>
                </a:lnTo>
                <a:lnTo>
                  <a:pt x="410917" y="107425"/>
                </a:lnTo>
                <a:lnTo>
                  <a:pt x="391999" y="107425"/>
                </a:lnTo>
                <a:lnTo>
                  <a:pt x="391999" y="101209"/>
                </a:lnTo>
                <a:lnTo>
                  <a:pt x="362407" y="101209"/>
                </a:lnTo>
                <a:lnTo>
                  <a:pt x="362407" y="134044"/>
                </a:lnTo>
                <a:lnTo>
                  <a:pt x="341868" y="134044"/>
                </a:lnTo>
                <a:lnTo>
                  <a:pt x="341868" y="101209"/>
                </a:lnTo>
                <a:lnTo>
                  <a:pt x="312275" y="101209"/>
                </a:lnTo>
                <a:lnTo>
                  <a:pt x="312275" y="107425"/>
                </a:lnTo>
                <a:lnTo>
                  <a:pt x="293357" y="107425"/>
                </a:lnTo>
                <a:lnTo>
                  <a:pt x="293357" y="17701"/>
                </a:lnTo>
                <a:lnTo>
                  <a:pt x="341868" y="17701"/>
                </a:lnTo>
                <a:close/>
                <a:moveTo>
                  <a:pt x="391999" y="35268"/>
                </a:moveTo>
                <a:lnTo>
                  <a:pt x="362407" y="35268"/>
                </a:lnTo>
                <a:lnTo>
                  <a:pt x="362407" y="50672"/>
                </a:lnTo>
                <a:lnTo>
                  <a:pt x="391999" y="50672"/>
                </a:lnTo>
                <a:close/>
                <a:moveTo>
                  <a:pt x="312275" y="50672"/>
                </a:moveTo>
                <a:lnTo>
                  <a:pt x="341868" y="50672"/>
                </a:lnTo>
                <a:lnTo>
                  <a:pt x="341868" y="35268"/>
                </a:lnTo>
                <a:lnTo>
                  <a:pt x="312275" y="35268"/>
                </a:lnTo>
                <a:close/>
                <a:moveTo>
                  <a:pt x="312275" y="83643"/>
                </a:moveTo>
                <a:lnTo>
                  <a:pt x="341868" y="83643"/>
                </a:lnTo>
                <a:lnTo>
                  <a:pt x="341868" y="68238"/>
                </a:lnTo>
                <a:lnTo>
                  <a:pt x="312275" y="68238"/>
                </a:lnTo>
                <a:close/>
                <a:moveTo>
                  <a:pt x="362407" y="83643"/>
                </a:moveTo>
                <a:lnTo>
                  <a:pt x="391999" y="83643"/>
                </a:lnTo>
                <a:lnTo>
                  <a:pt x="391999" y="68238"/>
                </a:lnTo>
                <a:lnTo>
                  <a:pt x="362407" y="68238"/>
                </a:lnTo>
                <a:close/>
                <a:moveTo>
                  <a:pt x="483141" y="7162"/>
                </a:moveTo>
                <a:lnTo>
                  <a:pt x="559352" y="7162"/>
                </a:lnTo>
                <a:lnTo>
                  <a:pt x="559352" y="23917"/>
                </a:lnTo>
                <a:lnTo>
                  <a:pt x="529624" y="23917"/>
                </a:lnTo>
                <a:lnTo>
                  <a:pt x="527462" y="33646"/>
                </a:lnTo>
                <a:lnTo>
                  <a:pt x="556920" y="33646"/>
                </a:lnTo>
                <a:lnTo>
                  <a:pt x="556920" y="100398"/>
                </a:lnTo>
                <a:lnTo>
                  <a:pt x="538813" y="100398"/>
                </a:lnTo>
                <a:lnTo>
                  <a:pt x="538813" y="49861"/>
                </a:lnTo>
                <a:lnTo>
                  <a:pt x="505572" y="49861"/>
                </a:lnTo>
                <a:lnTo>
                  <a:pt x="505572" y="100398"/>
                </a:lnTo>
                <a:lnTo>
                  <a:pt x="487465" y="100398"/>
                </a:lnTo>
                <a:lnTo>
                  <a:pt x="487465" y="40403"/>
                </a:lnTo>
                <a:lnTo>
                  <a:pt x="477196" y="47699"/>
                </a:lnTo>
                <a:cubicBezTo>
                  <a:pt x="471430" y="38150"/>
                  <a:pt x="465485" y="29412"/>
                  <a:pt x="459359" y="21485"/>
                </a:cubicBezTo>
                <a:cubicBezTo>
                  <a:pt x="455936" y="27701"/>
                  <a:pt x="452287" y="33917"/>
                  <a:pt x="448414" y="40132"/>
                </a:cubicBezTo>
                <a:lnTo>
                  <a:pt x="459765" y="33781"/>
                </a:lnTo>
                <a:cubicBezTo>
                  <a:pt x="463998" y="40538"/>
                  <a:pt x="467737" y="47024"/>
                  <a:pt x="470980" y="53239"/>
                </a:cubicBezTo>
                <a:lnTo>
                  <a:pt x="456657" y="60131"/>
                </a:lnTo>
                <a:cubicBezTo>
                  <a:pt x="454314" y="55086"/>
                  <a:pt x="451161" y="49005"/>
                  <a:pt x="447198" y="41889"/>
                </a:cubicBezTo>
                <a:cubicBezTo>
                  <a:pt x="443685" y="47564"/>
                  <a:pt x="439811" y="53194"/>
                  <a:pt x="435577" y="58780"/>
                </a:cubicBezTo>
                <a:cubicBezTo>
                  <a:pt x="433145" y="52744"/>
                  <a:pt x="430397" y="46979"/>
                  <a:pt x="427334" y="41484"/>
                </a:cubicBezTo>
                <a:cubicBezTo>
                  <a:pt x="435802" y="31034"/>
                  <a:pt x="443820" y="18062"/>
                  <a:pt x="451387" y="2567"/>
                </a:cubicBezTo>
                <a:lnTo>
                  <a:pt x="469088" y="2567"/>
                </a:lnTo>
                <a:lnTo>
                  <a:pt x="467332" y="6486"/>
                </a:lnTo>
                <a:cubicBezTo>
                  <a:pt x="475349" y="16035"/>
                  <a:pt x="482375" y="25088"/>
                  <a:pt x="488411" y="33646"/>
                </a:cubicBezTo>
                <a:lnTo>
                  <a:pt x="510842" y="33646"/>
                </a:lnTo>
                <a:lnTo>
                  <a:pt x="512599" y="23917"/>
                </a:lnTo>
                <a:lnTo>
                  <a:pt x="483141" y="23917"/>
                </a:lnTo>
                <a:close/>
                <a:moveTo>
                  <a:pt x="513544" y="55807"/>
                </a:moveTo>
                <a:lnTo>
                  <a:pt x="530976" y="55807"/>
                </a:lnTo>
                <a:lnTo>
                  <a:pt x="530976" y="68238"/>
                </a:lnTo>
                <a:cubicBezTo>
                  <a:pt x="530976" y="80310"/>
                  <a:pt x="530255" y="89858"/>
                  <a:pt x="528814" y="96885"/>
                </a:cubicBezTo>
                <a:cubicBezTo>
                  <a:pt x="540885" y="104902"/>
                  <a:pt x="552100" y="112965"/>
                  <a:pt x="562460" y="121072"/>
                </a:cubicBezTo>
                <a:lnTo>
                  <a:pt x="550434" y="134990"/>
                </a:lnTo>
                <a:cubicBezTo>
                  <a:pt x="541966" y="127423"/>
                  <a:pt x="532552" y="119856"/>
                  <a:pt x="522193" y="112289"/>
                </a:cubicBezTo>
                <a:cubicBezTo>
                  <a:pt x="516337" y="120217"/>
                  <a:pt x="506203" y="127784"/>
                  <a:pt x="491789" y="134990"/>
                </a:cubicBezTo>
                <a:cubicBezTo>
                  <a:pt x="486024" y="127694"/>
                  <a:pt x="481880" y="122649"/>
                  <a:pt x="479358" y="119856"/>
                </a:cubicBezTo>
                <a:cubicBezTo>
                  <a:pt x="495122" y="113460"/>
                  <a:pt x="505076" y="106118"/>
                  <a:pt x="509220" y="97831"/>
                </a:cubicBezTo>
                <a:cubicBezTo>
                  <a:pt x="512103" y="92065"/>
                  <a:pt x="513544" y="81481"/>
                  <a:pt x="513544" y="66076"/>
                </a:cubicBezTo>
                <a:close/>
                <a:moveTo>
                  <a:pt x="430577" y="96750"/>
                </a:moveTo>
                <a:lnTo>
                  <a:pt x="441523" y="86615"/>
                </a:lnTo>
                <a:lnTo>
                  <a:pt x="452873" y="97966"/>
                </a:lnTo>
                <a:cubicBezTo>
                  <a:pt x="456296" y="91840"/>
                  <a:pt x="459359" y="85895"/>
                  <a:pt x="462062" y="80129"/>
                </a:cubicBezTo>
                <a:lnTo>
                  <a:pt x="431253" y="80129"/>
                </a:lnTo>
                <a:lnTo>
                  <a:pt x="431253" y="63374"/>
                </a:lnTo>
                <a:lnTo>
                  <a:pt x="482330" y="63374"/>
                </a:lnTo>
                <a:lnTo>
                  <a:pt x="482330" y="77697"/>
                </a:lnTo>
                <a:cubicBezTo>
                  <a:pt x="476655" y="89048"/>
                  <a:pt x="470980" y="100083"/>
                  <a:pt x="465305" y="110803"/>
                </a:cubicBezTo>
                <a:cubicBezTo>
                  <a:pt x="469178" y="114767"/>
                  <a:pt x="473142" y="118955"/>
                  <a:pt x="477196" y="123370"/>
                </a:cubicBezTo>
                <a:lnTo>
                  <a:pt x="463548" y="134855"/>
                </a:lnTo>
                <a:cubicBezTo>
                  <a:pt x="448504" y="117109"/>
                  <a:pt x="437514" y="104407"/>
                  <a:pt x="430577" y="96750"/>
                </a:cubicBezTo>
                <a:close/>
              </a:path>
            </a:pathLst>
          </a:custGeom>
          <a:solidFill>
            <a:srgbClr val="000000"/>
          </a:solidFill>
          <a:ln w="12030" cap="flat">
            <a:noFill/>
            <a:prstDash val="solid"/>
            <a:miter/>
          </a:ln>
        </p:spPr>
        <p:txBody>
          <a:bodyPr rtlCol="0" anchor="ctr"/>
          <a:lstStyle/>
          <a:p>
            <a:endParaRPr lang="zh-CN" altLang="en-US"/>
          </a:p>
        </p:txBody>
      </p:sp>
    </p:spTree>
    <p:extLst>
      <p:ext uri="{BB962C8B-B14F-4D97-AF65-F5344CB8AC3E}">
        <p14:creationId xmlns:p14="http://schemas.microsoft.com/office/powerpoint/2010/main" val="36792765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文本框 20"/>
          <p:cNvSpPr txBox="1"/>
          <p:nvPr/>
        </p:nvSpPr>
        <p:spPr>
          <a:xfrm>
            <a:off x="7743371" y="4404919"/>
            <a:ext cx="3975486" cy="400110"/>
          </a:xfrm>
          <a:prstGeom prst="rect">
            <a:avLst/>
          </a:prstGeom>
          <a:noFill/>
        </p:spPr>
        <p:txBody>
          <a:bodyPr wrap="square" rtlCol="0">
            <a:spAutoFit/>
          </a:bodyPr>
          <a:lstStyle/>
          <a:p>
            <a:pPr algn="dist"/>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软件需求工程与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UML</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建模第</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组</a:t>
            </a:r>
          </a:p>
        </p:txBody>
      </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6457" y="0"/>
            <a:ext cx="2075543" cy="904548"/>
          </a:xfrm>
          <a:prstGeom prst="rect">
            <a:avLst/>
          </a:prstGeom>
        </p:spPr>
      </p:pic>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3062514" y="6080448"/>
            <a:ext cx="9129486" cy="1171731"/>
          </a:xfrm>
          <a:prstGeom prst="rect">
            <a:avLst/>
          </a:prstGeom>
        </p:spPr>
      </p:pic>
      <p:sp>
        <p:nvSpPr>
          <p:cNvPr id="23" name="文本框 22">
            <a:extLst>
              <a:ext uri="{FF2B5EF4-FFF2-40B4-BE49-F238E27FC236}">
                <a16:creationId xmlns:a16="http://schemas.microsoft.com/office/drawing/2014/main" id="{675C3A5B-4DA5-4CD8-B0E0-500E56461F79}"/>
              </a:ext>
            </a:extLst>
          </p:cNvPr>
          <p:cNvSpPr txBox="1"/>
          <p:nvPr/>
        </p:nvSpPr>
        <p:spPr>
          <a:xfrm>
            <a:off x="7834686" y="2560471"/>
            <a:ext cx="4145148" cy="1200329"/>
          </a:xfrm>
          <a:prstGeom prst="rect">
            <a:avLst/>
          </a:prstGeom>
          <a:noFill/>
        </p:spPr>
        <p:txBody>
          <a:bodyPr wrap="square" rtlCol="0">
            <a:spAutoFit/>
          </a:bodyPr>
          <a:lstStyle/>
          <a:p>
            <a:r>
              <a:rPr lang="zh-CN" altLang="en-US" sz="7200" b="1" spc="300" dirty="0">
                <a:solidFill>
                  <a:srgbClr val="09B754"/>
                </a:solidFill>
                <a:latin typeface="微软雅黑" panose="020B0503020204020204" pitchFamily="34" charset="-122"/>
                <a:ea typeface="微软雅黑" panose="020B0503020204020204" pitchFamily="34" charset="-122"/>
              </a:rPr>
              <a:t>感</a:t>
            </a:r>
            <a:r>
              <a:rPr lang="zh-CN" altLang="en-US" sz="7200" b="1" spc="300" dirty="0">
                <a:solidFill>
                  <a:srgbClr val="08A049"/>
                </a:solidFill>
                <a:latin typeface="微软雅黑" panose="020B0503020204020204" pitchFamily="34" charset="-122"/>
                <a:ea typeface="微软雅黑" panose="020B0503020204020204" pitchFamily="34" charset="-122"/>
              </a:rPr>
              <a:t>谢</a:t>
            </a:r>
            <a:r>
              <a:rPr lang="zh-CN" altLang="en-US" sz="7200" b="1" spc="300" dirty="0">
                <a:solidFill>
                  <a:srgbClr val="067C39"/>
                </a:solidFill>
                <a:latin typeface="微软雅黑" panose="020B0503020204020204" pitchFamily="34" charset="-122"/>
                <a:ea typeface="微软雅黑" panose="020B0503020204020204" pitchFamily="34" charset="-122"/>
              </a:rPr>
              <a:t>聆</a:t>
            </a:r>
            <a:r>
              <a:rPr lang="zh-CN" altLang="en-US" sz="7200" b="1" spc="300" dirty="0">
                <a:solidFill>
                  <a:srgbClr val="045C2A"/>
                </a:solidFill>
                <a:latin typeface="微软雅黑" panose="020B0503020204020204" pitchFamily="34" charset="-122"/>
                <a:ea typeface="微软雅黑" panose="020B0503020204020204" pitchFamily="34" charset="-122"/>
              </a:rPr>
              <a:t>听</a:t>
            </a:r>
            <a:endParaRPr lang="en-US" altLang="zh-CN" sz="7200" b="1" spc="300" dirty="0">
              <a:solidFill>
                <a:srgbClr val="045C2A"/>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r="16773" b="46309"/>
          <a:stretch>
            <a:fillRect/>
          </a:stretch>
        </p:blipFill>
        <p:spPr>
          <a:xfrm>
            <a:off x="-9525" y="1610390"/>
            <a:ext cx="12201525" cy="5247610"/>
          </a:xfrm>
          <a:prstGeom prst="rect">
            <a:avLst/>
          </a:prstGeom>
        </p:spPr>
      </p:pic>
      <p:sp>
        <p:nvSpPr>
          <p:cNvPr id="3" name="文本框 2"/>
          <p:cNvSpPr txBox="1"/>
          <p:nvPr/>
        </p:nvSpPr>
        <p:spPr>
          <a:xfrm>
            <a:off x="9753600" y="364699"/>
            <a:ext cx="1862778" cy="923330"/>
          </a:xfrm>
          <a:prstGeom prst="rect">
            <a:avLst/>
          </a:prstGeom>
          <a:noFill/>
        </p:spPr>
        <p:txBody>
          <a:bodyPr wrap="square" rtlCol="0">
            <a:spAutoFit/>
          </a:bodyPr>
          <a:lstStyle/>
          <a:p>
            <a:pPr algn="dist"/>
            <a:r>
              <a:rPr lang="zh-CN" altLang="en-US" sz="5400" b="1" dirty="0">
                <a:solidFill>
                  <a:srgbClr val="05692F"/>
                </a:solidFill>
                <a:latin typeface="微软雅黑" panose="020B0503020204020204" pitchFamily="34" charset="-122"/>
                <a:ea typeface="微软雅黑" panose="020B0503020204020204" pitchFamily="34" charset="-122"/>
              </a:rPr>
              <a:t>前言</a:t>
            </a:r>
          </a:p>
        </p:txBody>
      </p:sp>
      <p:grpSp>
        <p:nvGrpSpPr>
          <p:cNvPr id="4" name="组合 3"/>
          <p:cNvGrpSpPr/>
          <p:nvPr/>
        </p:nvGrpSpPr>
        <p:grpSpPr>
          <a:xfrm>
            <a:off x="2079566" y="700181"/>
            <a:ext cx="9824623" cy="4617438"/>
            <a:chOff x="2079566" y="547781"/>
            <a:chExt cx="9824623" cy="4617438"/>
          </a:xfrm>
        </p:grpSpPr>
        <p:sp>
          <p:nvSpPr>
            <p:cNvPr id="5" name="TextBox 21"/>
            <p:cNvSpPr txBox="1"/>
            <p:nvPr/>
          </p:nvSpPr>
          <p:spPr>
            <a:xfrm>
              <a:off x="2914650" y="1478805"/>
              <a:ext cx="8701728" cy="2708430"/>
            </a:xfrm>
            <a:prstGeom prst="rect">
              <a:avLst/>
            </a:prstGeom>
            <a:noFill/>
          </p:spPr>
          <p:txBody>
            <a:bodyPr wrap="square" lIns="121917" tIns="60958" rIns="121917" bIns="60958">
              <a:spAutoFit/>
            </a:bodyPr>
            <a:lstStyle/>
            <a:p>
              <a:pPr>
                <a:lnSpc>
                  <a:spcPct val="150000"/>
                </a:lnSpc>
                <a:buClr>
                  <a:srgbClr val="C00000"/>
                </a:buClr>
              </a:pPr>
              <a:r>
                <a:rPr lang="zh-CN" altLang="en-US" sz="2800" dirty="0">
                  <a:solidFill>
                    <a:srgbClr val="05692F"/>
                  </a:solidFill>
                  <a:latin typeface="微软雅黑" panose="020B0503020204020204" pitchFamily="34" charset="-122"/>
                  <a:ea typeface="微软雅黑" panose="020B0503020204020204" pitchFamily="34" charset="-122"/>
                  <a:cs typeface="+mn-ea"/>
                  <a:sym typeface="+mn-lt"/>
                </a:rPr>
                <a:t>实施乡村振兴战略，是党的十九大作出的重大决策部署，是决胜全面建成小康社会、全面建设社会主义现代化国家的重大历史任务，是新时代“三农”工作的总抓手。现就实施乡村振兴战略提出如下意见。</a:t>
              </a:r>
            </a:p>
          </p:txBody>
        </p:sp>
        <p:sp>
          <p:nvSpPr>
            <p:cNvPr id="6" name="文本框 5"/>
            <p:cNvSpPr txBox="1"/>
            <p:nvPr/>
          </p:nvSpPr>
          <p:spPr>
            <a:xfrm>
              <a:off x="2079566" y="547781"/>
              <a:ext cx="1403468" cy="1862048"/>
            </a:xfrm>
            <a:prstGeom prst="rect">
              <a:avLst/>
            </a:prstGeom>
            <a:noFill/>
          </p:spPr>
          <p:txBody>
            <a:bodyPr wrap="square" rtlCol="0">
              <a:spAutoFit/>
            </a:bodyPr>
            <a:lstStyle/>
            <a:p>
              <a:pPr algn="dist"/>
              <a:r>
                <a:rPr lang="en-US" altLang="zh-CN" sz="11500" b="1" dirty="0">
                  <a:solidFill>
                    <a:srgbClr val="05692F"/>
                  </a:solidFill>
                  <a:latin typeface="MS UI Gothic" panose="020B0600070205080204" pitchFamily="34" charset="-128"/>
                  <a:ea typeface="MS UI Gothic" panose="020B0600070205080204" pitchFamily="34" charset="-128"/>
                </a:rPr>
                <a:t>“</a:t>
              </a:r>
              <a:endParaRPr lang="zh-CN" altLang="en-US" sz="11500" b="1" dirty="0">
                <a:solidFill>
                  <a:srgbClr val="05692F"/>
                </a:solidFill>
                <a:latin typeface="MS UI Gothic" panose="020B0600070205080204" pitchFamily="34" charset="-128"/>
                <a:ea typeface="MS UI Gothic" panose="020B0600070205080204" pitchFamily="34" charset="-128"/>
              </a:endParaRPr>
            </a:p>
          </p:txBody>
        </p:sp>
        <p:sp>
          <p:nvSpPr>
            <p:cNvPr id="7" name="文本框 6"/>
            <p:cNvSpPr txBox="1"/>
            <p:nvPr/>
          </p:nvSpPr>
          <p:spPr>
            <a:xfrm rot="10800000">
              <a:off x="10500721" y="3303171"/>
              <a:ext cx="1403468" cy="1862048"/>
            </a:xfrm>
            <a:prstGeom prst="rect">
              <a:avLst/>
            </a:prstGeom>
            <a:noFill/>
          </p:spPr>
          <p:txBody>
            <a:bodyPr wrap="square" rtlCol="0">
              <a:spAutoFit/>
            </a:bodyPr>
            <a:lstStyle/>
            <a:p>
              <a:pPr algn="dist"/>
              <a:r>
                <a:rPr lang="en-US" altLang="zh-CN" sz="11500" b="1" dirty="0">
                  <a:solidFill>
                    <a:srgbClr val="05692F"/>
                  </a:solidFill>
                  <a:latin typeface="MS UI Gothic" panose="020B0600070205080204" pitchFamily="34" charset="-128"/>
                  <a:ea typeface="MS UI Gothic" panose="020B0600070205080204" pitchFamily="34" charset="-128"/>
                </a:rPr>
                <a:t>“</a:t>
              </a:r>
              <a:endParaRPr lang="zh-CN" altLang="en-US" sz="11500" b="1" dirty="0">
                <a:solidFill>
                  <a:srgbClr val="05692F"/>
                </a:solidFill>
                <a:latin typeface="MS UI Gothic" panose="020B0600070205080204" pitchFamily="34" charset="-128"/>
                <a:ea typeface="MS UI Gothic" panose="020B0600070205080204" pitchFamily="34" charset="-128"/>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43379" r="5784"/>
          <a:stretch>
            <a:fillRect/>
          </a:stretch>
        </p:blipFill>
        <p:spPr>
          <a:xfrm>
            <a:off x="5993931" y="0"/>
            <a:ext cx="6198069" cy="6858000"/>
          </a:xfrm>
          <a:prstGeom prst="rect">
            <a:avLst/>
          </a:prstGeom>
        </p:spPr>
      </p:pic>
      <p:grpSp>
        <p:nvGrpSpPr>
          <p:cNvPr id="2" name="组合 1"/>
          <p:cNvGrpSpPr/>
          <p:nvPr/>
        </p:nvGrpSpPr>
        <p:grpSpPr>
          <a:xfrm>
            <a:off x="309446" y="241738"/>
            <a:ext cx="6108967" cy="4943328"/>
            <a:chOff x="309446" y="241738"/>
            <a:chExt cx="6108967" cy="4943328"/>
          </a:xfrm>
        </p:grpSpPr>
        <p:sp>
          <p:nvSpPr>
            <p:cNvPr id="5" name="TextBox 26"/>
            <p:cNvSpPr txBox="1"/>
            <p:nvPr/>
          </p:nvSpPr>
          <p:spPr>
            <a:xfrm>
              <a:off x="309446" y="241738"/>
              <a:ext cx="1567267" cy="830997"/>
            </a:xfrm>
            <a:prstGeom prst="rect">
              <a:avLst/>
            </a:prstGeom>
            <a:noFill/>
            <a:effectLst/>
          </p:spPr>
          <p:txBody>
            <a:bodyPr wrap="square" rtlCol="0">
              <a:spAutoFit/>
            </a:bodyPr>
            <a:lstStyle/>
            <a:p>
              <a:pPr algn="dist"/>
              <a:r>
                <a:rPr lang="zh-CN" altLang="en-US" sz="4800" b="1" dirty="0">
                  <a:gradFill>
                    <a:gsLst>
                      <a:gs pos="0">
                        <a:srgbClr val="05692F"/>
                      </a:gs>
                      <a:gs pos="100000">
                        <a:srgbClr val="072D05"/>
                      </a:gs>
                    </a:gsLst>
                    <a:lin ang="5400000" scaled="1"/>
                  </a:gradFill>
                  <a:latin typeface="微软雅黑" panose="020B0503020204020204" pitchFamily="34" charset="-122"/>
                  <a:ea typeface="微软雅黑" panose="020B0503020204020204" pitchFamily="34" charset="-122"/>
                </a:rPr>
                <a:t>目录</a:t>
              </a:r>
            </a:p>
          </p:txBody>
        </p:sp>
        <p:sp>
          <p:nvSpPr>
            <p:cNvPr id="6" name="矩形 5"/>
            <p:cNvSpPr/>
            <p:nvPr/>
          </p:nvSpPr>
          <p:spPr>
            <a:xfrm>
              <a:off x="352988" y="1027392"/>
              <a:ext cx="2185214" cy="461665"/>
            </a:xfrm>
            <a:prstGeom prst="rect">
              <a:avLst/>
            </a:prstGeom>
          </p:spPr>
          <p:txBody>
            <a:bodyPr wrap="none">
              <a:spAutoFit/>
            </a:bodyPr>
            <a:lstStyle/>
            <a:p>
              <a:r>
                <a:rPr lang="en-US" altLang="zh-CN" sz="2400" spc="300" dirty="0">
                  <a:solidFill>
                    <a:srgbClr val="87A436"/>
                  </a:solidFill>
                  <a:latin typeface="Arial" panose="020B0604020202020204" pitchFamily="34" charset="0"/>
                  <a:ea typeface="微软雅黑" panose="020B0503020204020204" pitchFamily="34" charset="-122"/>
                  <a:sym typeface="Arial" panose="020B0604020202020204" pitchFamily="34" charset="0"/>
                </a:rPr>
                <a:t>CONTENTS</a:t>
              </a:r>
            </a:p>
          </p:txBody>
        </p:sp>
        <p:grpSp>
          <p:nvGrpSpPr>
            <p:cNvPr id="24" name="组合 23"/>
            <p:cNvGrpSpPr/>
            <p:nvPr/>
          </p:nvGrpSpPr>
          <p:grpSpPr>
            <a:xfrm>
              <a:off x="692352" y="2135011"/>
              <a:ext cx="5726061" cy="3050055"/>
              <a:chOff x="552652" y="2274711"/>
              <a:chExt cx="5726061" cy="3050055"/>
            </a:xfrm>
          </p:grpSpPr>
          <p:grpSp>
            <p:nvGrpSpPr>
              <p:cNvPr id="19" name="组合 18"/>
              <p:cNvGrpSpPr/>
              <p:nvPr/>
            </p:nvGrpSpPr>
            <p:grpSpPr>
              <a:xfrm>
                <a:off x="552652" y="2274711"/>
                <a:ext cx="5726061" cy="3050055"/>
                <a:chOff x="527252" y="2274711"/>
                <a:chExt cx="5726061" cy="3050055"/>
              </a:xfrm>
            </p:grpSpPr>
            <p:sp>
              <p:nvSpPr>
                <p:cNvPr id="7" name="矩形 6"/>
                <p:cNvSpPr/>
                <p:nvPr/>
              </p:nvSpPr>
              <p:spPr>
                <a:xfrm>
                  <a:off x="527254" y="2274711"/>
                  <a:ext cx="5686733" cy="576644"/>
                </a:xfrm>
                <a:prstGeom prst="rect">
                  <a:avLst/>
                </a:prstGeom>
                <a:noFill/>
                <a:ln w="12700">
                  <a:solidFill>
                    <a:srgbClr val="05692F"/>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1381760"/>
                  <a:endParaRPr lang="zh-CN" altLang="en-US" sz="1600">
                    <a:solidFill>
                      <a:schemeClr val="tx1">
                        <a:lumMod val="65000"/>
                        <a:lumOff val="35000"/>
                      </a:schemeClr>
                    </a:solidFill>
                    <a:latin typeface="DIN Mittelschrift Std" pitchFamily="50" charset="0"/>
                    <a:ea typeface="微软雅黑" panose="020B0503020204020204" pitchFamily="34" charset="-122"/>
                  </a:endParaRPr>
                </a:p>
              </p:txBody>
            </p:sp>
            <p:sp>
              <p:nvSpPr>
                <p:cNvPr id="8" name="矩形 7"/>
                <p:cNvSpPr/>
                <p:nvPr/>
              </p:nvSpPr>
              <p:spPr>
                <a:xfrm>
                  <a:off x="527253" y="3052839"/>
                  <a:ext cx="5686733" cy="576644"/>
                </a:xfrm>
                <a:prstGeom prst="rect">
                  <a:avLst/>
                </a:prstGeom>
                <a:noFill/>
                <a:ln w="12700">
                  <a:solidFill>
                    <a:srgbClr val="05692F"/>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1381760"/>
                  <a:endParaRPr lang="zh-CN" altLang="en-US" sz="1600">
                    <a:solidFill>
                      <a:schemeClr val="tx1">
                        <a:lumMod val="65000"/>
                        <a:lumOff val="35000"/>
                      </a:schemeClr>
                    </a:solidFill>
                    <a:latin typeface="DIN Mittelschrift Std" pitchFamily="50" charset="0"/>
                    <a:ea typeface="微软雅黑" panose="020B0503020204020204" pitchFamily="34" charset="-122"/>
                  </a:endParaRPr>
                </a:p>
              </p:txBody>
            </p:sp>
            <p:sp>
              <p:nvSpPr>
                <p:cNvPr id="9" name="矩形 8"/>
                <p:cNvSpPr/>
                <p:nvPr/>
              </p:nvSpPr>
              <p:spPr>
                <a:xfrm>
                  <a:off x="527252" y="3830967"/>
                  <a:ext cx="5686733" cy="576644"/>
                </a:xfrm>
                <a:prstGeom prst="rect">
                  <a:avLst/>
                </a:prstGeom>
                <a:noFill/>
                <a:ln w="12700">
                  <a:solidFill>
                    <a:srgbClr val="05692F"/>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1381760"/>
                  <a:endParaRPr lang="zh-CN" altLang="en-US" sz="1600">
                    <a:solidFill>
                      <a:schemeClr val="tx1">
                        <a:lumMod val="65000"/>
                        <a:lumOff val="35000"/>
                      </a:schemeClr>
                    </a:solidFill>
                    <a:latin typeface="DIN Mittelschrift Std" pitchFamily="50" charset="0"/>
                    <a:ea typeface="微软雅黑" panose="020B0503020204020204" pitchFamily="34" charset="-122"/>
                  </a:endParaRPr>
                </a:p>
              </p:txBody>
            </p:sp>
            <p:sp>
              <p:nvSpPr>
                <p:cNvPr id="10" name="矩形 9"/>
                <p:cNvSpPr/>
                <p:nvPr/>
              </p:nvSpPr>
              <p:spPr>
                <a:xfrm>
                  <a:off x="527252" y="4609095"/>
                  <a:ext cx="5686733" cy="576644"/>
                </a:xfrm>
                <a:prstGeom prst="rect">
                  <a:avLst/>
                </a:prstGeom>
                <a:noFill/>
                <a:ln w="12700">
                  <a:solidFill>
                    <a:srgbClr val="05692F"/>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1381760"/>
                  <a:endParaRPr lang="zh-CN" altLang="en-US" sz="1600">
                    <a:solidFill>
                      <a:schemeClr val="tx1">
                        <a:lumMod val="65000"/>
                        <a:lumOff val="35000"/>
                      </a:schemeClr>
                    </a:solidFill>
                    <a:latin typeface="DIN Mittelschrift Std" pitchFamily="50" charset="0"/>
                    <a:ea typeface="微软雅黑" panose="020B0503020204020204" pitchFamily="34" charset="-122"/>
                  </a:endParaRPr>
                </a:p>
              </p:txBody>
            </p:sp>
            <p:sp>
              <p:nvSpPr>
                <p:cNvPr id="11" name="标题 4"/>
                <p:cNvSpPr txBox="1"/>
                <p:nvPr/>
              </p:nvSpPr>
              <p:spPr>
                <a:xfrm>
                  <a:off x="1644801" y="2378856"/>
                  <a:ext cx="4490527" cy="375868"/>
                </a:xfrm>
                <a:prstGeom prst="rect">
                  <a:avLst/>
                </a:prstGeom>
              </p:spPr>
              <p:txBody>
                <a:bodyPr vert="horz" lIns="121891" tIns="60945" rIns="121891" bIns="6094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b="1" dirty="0">
                      <a:solidFill>
                        <a:srgbClr val="05692F"/>
                      </a:solidFill>
                      <a:latin typeface="微软雅黑" panose="020B0503020204020204" pitchFamily="34" charset="-122"/>
                      <a:ea typeface="微软雅黑" panose="020B0503020204020204" pitchFamily="34" charset="-122"/>
                    </a:rPr>
                    <a:t>项目前景与范围</a:t>
                  </a:r>
                </a:p>
              </p:txBody>
            </p:sp>
            <p:sp>
              <p:nvSpPr>
                <p:cNvPr id="12" name="标题 4"/>
                <p:cNvSpPr txBox="1"/>
                <p:nvPr/>
              </p:nvSpPr>
              <p:spPr>
                <a:xfrm>
                  <a:off x="1644801" y="3148498"/>
                  <a:ext cx="3869314" cy="375868"/>
                </a:xfrm>
                <a:prstGeom prst="rect">
                  <a:avLst/>
                </a:prstGeom>
              </p:spPr>
              <p:txBody>
                <a:bodyPr vert="horz" lIns="121891" tIns="60945" rIns="121891" bIns="60945" rtlCol="0" anchor="ctr">
                  <a:noAutofit/>
                </a:bodyPr>
                <a:lstStyle>
                  <a:defPPr>
                    <a:defRPr lang="zh-CN"/>
                  </a:defPPr>
                  <a:lvl1pPr>
                    <a:spcBef>
                      <a:spcPct val="0"/>
                    </a:spcBef>
                    <a:buNone/>
                    <a:defRPr sz="2000" b="1">
                      <a:solidFill>
                        <a:srgbClr val="05692F"/>
                      </a:solidFill>
                      <a:latin typeface="微软雅黑" panose="020B0503020204020204" pitchFamily="34" charset="-122"/>
                      <a:ea typeface="微软雅黑" panose="020B0503020204020204" pitchFamily="34" charset="-122"/>
                      <a:cs typeface="+mj-cs"/>
                    </a:defRPr>
                  </a:lvl1pPr>
                </a:lstStyle>
                <a:p>
                  <a:r>
                    <a:rPr lang="zh-CN" altLang="en-US" dirty="0"/>
                    <a:t>涉众分析与硬数据采样</a:t>
                  </a:r>
                </a:p>
              </p:txBody>
            </p:sp>
            <p:sp>
              <p:nvSpPr>
                <p:cNvPr id="13" name="标题 4"/>
                <p:cNvSpPr txBox="1"/>
                <p:nvPr/>
              </p:nvSpPr>
              <p:spPr>
                <a:xfrm>
                  <a:off x="1644801" y="3929938"/>
                  <a:ext cx="4608512" cy="375868"/>
                </a:xfrm>
                <a:prstGeom prst="rect">
                  <a:avLst/>
                </a:prstGeom>
              </p:spPr>
              <p:txBody>
                <a:bodyPr vert="horz" lIns="121891" tIns="60945" rIns="121891" bIns="60945" rtlCol="0" anchor="ctr">
                  <a:noAutofit/>
                </a:bodyPr>
                <a:lstStyle>
                  <a:defPPr>
                    <a:defRPr lang="zh-CN"/>
                  </a:defPPr>
                  <a:lvl1pPr>
                    <a:spcBef>
                      <a:spcPct val="0"/>
                    </a:spcBef>
                    <a:buNone/>
                    <a:defRPr sz="2000" b="1">
                      <a:solidFill>
                        <a:srgbClr val="05692F"/>
                      </a:solidFill>
                      <a:latin typeface="微软雅黑" panose="020B0503020204020204" pitchFamily="34" charset="-122"/>
                      <a:ea typeface="微软雅黑" panose="020B0503020204020204" pitchFamily="34" charset="-122"/>
                      <a:cs typeface="+mj-cs"/>
                    </a:defRPr>
                  </a:lvl1pPr>
                </a:lstStyle>
                <a:p>
                  <a:r>
                    <a:rPr lang="zh-CN" altLang="en-US" dirty="0"/>
                    <a:t>甲乙方面谈概要</a:t>
                  </a:r>
                </a:p>
              </p:txBody>
            </p:sp>
            <p:sp>
              <p:nvSpPr>
                <p:cNvPr id="14" name="标题 4"/>
                <p:cNvSpPr txBox="1"/>
                <p:nvPr/>
              </p:nvSpPr>
              <p:spPr>
                <a:xfrm>
                  <a:off x="1644801" y="4708066"/>
                  <a:ext cx="4536504" cy="375868"/>
                </a:xfrm>
                <a:prstGeom prst="rect">
                  <a:avLst/>
                </a:prstGeom>
              </p:spPr>
              <p:txBody>
                <a:bodyPr vert="horz" lIns="121891" tIns="60945" rIns="121891" bIns="6094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b="1" dirty="0">
                      <a:solidFill>
                        <a:srgbClr val="05692F"/>
                      </a:solidFill>
                      <a:latin typeface="微软雅黑" panose="020B0503020204020204" pitchFamily="34" charset="-122"/>
                      <a:ea typeface="微软雅黑" panose="020B0503020204020204" pitchFamily="34" charset="-122"/>
                    </a:rPr>
                    <a:t>平台架构原型</a:t>
                  </a:r>
                </a:p>
              </p:txBody>
            </p:sp>
            <p:sp>
              <p:nvSpPr>
                <p:cNvPr id="15" name="等腰三角形 219"/>
                <p:cNvSpPr/>
                <p:nvPr/>
              </p:nvSpPr>
              <p:spPr>
                <a:xfrm rot="5400000" flipV="1">
                  <a:off x="739228" y="2330098"/>
                  <a:ext cx="712338" cy="601569"/>
                </a:xfrm>
                <a:custGeom>
                  <a:avLst/>
                  <a:gdLst/>
                  <a:ahLst/>
                  <a:cxnLst/>
                  <a:rect l="l" t="t" r="r" b="b"/>
                  <a:pathLst>
                    <a:path w="563124" h="628267">
                      <a:moveTo>
                        <a:pt x="0" y="3978"/>
                      </a:moveTo>
                      <a:lnTo>
                        <a:pt x="0" y="628267"/>
                      </a:lnTo>
                      <a:lnTo>
                        <a:pt x="303862" y="628267"/>
                      </a:lnTo>
                      <a:lnTo>
                        <a:pt x="447878" y="628267"/>
                      </a:lnTo>
                      <a:lnTo>
                        <a:pt x="559744" y="628267"/>
                      </a:lnTo>
                      <a:lnTo>
                        <a:pt x="476615" y="351159"/>
                      </a:lnTo>
                      <a:lnTo>
                        <a:pt x="563124" y="0"/>
                      </a:lnTo>
                      <a:lnTo>
                        <a:pt x="352994" y="0"/>
                      </a:lnTo>
                      <a:lnTo>
                        <a:pt x="353974" y="3978"/>
                      </a:lnTo>
                      <a:close/>
                    </a:path>
                  </a:pathLst>
                </a:custGeom>
                <a:solidFill>
                  <a:srgbClr val="87A43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16" name="等腰三角形 219"/>
                <p:cNvSpPr/>
                <p:nvPr/>
              </p:nvSpPr>
              <p:spPr>
                <a:xfrm rot="5400000" flipV="1">
                  <a:off x="740198" y="3104029"/>
                  <a:ext cx="712338" cy="601569"/>
                </a:xfrm>
                <a:custGeom>
                  <a:avLst/>
                  <a:gdLst/>
                  <a:ahLst/>
                  <a:cxnLst/>
                  <a:rect l="l" t="t" r="r" b="b"/>
                  <a:pathLst>
                    <a:path w="563124" h="628267">
                      <a:moveTo>
                        <a:pt x="0" y="3978"/>
                      </a:moveTo>
                      <a:lnTo>
                        <a:pt x="0" y="628267"/>
                      </a:lnTo>
                      <a:lnTo>
                        <a:pt x="303862" y="628267"/>
                      </a:lnTo>
                      <a:lnTo>
                        <a:pt x="447878" y="628267"/>
                      </a:lnTo>
                      <a:lnTo>
                        <a:pt x="559744" y="628267"/>
                      </a:lnTo>
                      <a:lnTo>
                        <a:pt x="476615" y="351159"/>
                      </a:lnTo>
                      <a:lnTo>
                        <a:pt x="563124" y="0"/>
                      </a:lnTo>
                      <a:lnTo>
                        <a:pt x="352994" y="0"/>
                      </a:lnTo>
                      <a:lnTo>
                        <a:pt x="353974" y="3978"/>
                      </a:lnTo>
                      <a:close/>
                    </a:path>
                  </a:pathLst>
                </a:custGeom>
                <a:solidFill>
                  <a:srgbClr val="87A43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17" name="等腰三角形 219"/>
                <p:cNvSpPr/>
                <p:nvPr/>
              </p:nvSpPr>
              <p:spPr>
                <a:xfrm rot="5400000" flipV="1">
                  <a:off x="739229" y="3887792"/>
                  <a:ext cx="712338" cy="601569"/>
                </a:xfrm>
                <a:custGeom>
                  <a:avLst/>
                  <a:gdLst/>
                  <a:ahLst/>
                  <a:cxnLst/>
                  <a:rect l="l" t="t" r="r" b="b"/>
                  <a:pathLst>
                    <a:path w="563124" h="628267">
                      <a:moveTo>
                        <a:pt x="0" y="3978"/>
                      </a:moveTo>
                      <a:lnTo>
                        <a:pt x="0" y="628267"/>
                      </a:lnTo>
                      <a:lnTo>
                        <a:pt x="303862" y="628267"/>
                      </a:lnTo>
                      <a:lnTo>
                        <a:pt x="447878" y="628267"/>
                      </a:lnTo>
                      <a:lnTo>
                        <a:pt x="559744" y="628267"/>
                      </a:lnTo>
                      <a:lnTo>
                        <a:pt x="476615" y="351159"/>
                      </a:lnTo>
                      <a:lnTo>
                        <a:pt x="563124" y="0"/>
                      </a:lnTo>
                      <a:lnTo>
                        <a:pt x="352994" y="0"/>
                      </a:lnTo>
                      <a:lnTo>
                        <a:pt x="353974" y="3978"/>
                      </a:lnTo>
                      <a:close/>
                    </a:path>
                  </a:pathLst>
                </a:custGeom>
                <a:solidFill>
                  <a:srgbClr val="87A43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18" name="等腰三角形 219"/>
                <p:cNvSpPr/>
                <p:nvPr/>
              </p:nvSpPr>
              <p:spPr>
                <a:xfrm rot="5400000" flipV="1">
                  <a:off x="729858" y="4667812"/>
                  <a:ext cx="712338" cy="601569"/>
                </a:xfrm>
                <a:custGeom>
                  <a:avLst/>
                  <a:gdLst/>
                  <a:ahLst/>
                  <a:cxnLst/>
                  <a:rect l="l" t="t" r="r" b="b"/>
                  <a:pathLst>
                    <a:path w="563124" h="628267">
                      <a:moveTo>
                        <a:pt x="0" y="3978"/>
                      </a:moveTo>
                      <a:lnTo>
                        <a:pt x="0" y="628267"/>
                      </a:lnTo>
                      <a:lnTo>
                        <a:pt x="303862" y="628267"/>
                      </a:lnTo>
                      <a:lnTo>
                        <a:pt x="447878" y="628267"/>
                      </a:lnTo>
                      <a:lnTo>
                        <a:pt x="559744" y="628267"/>
                      </a:lnTo>
                      <a:lnTo>
                        <a:pt x="476615" y="351159"/>
                      </a:lnTo>
                      <a:lnTo>
                        <a:pt x="563124" y="0"/>
                      </a:lnTo>
                      <a:lnTo>
                        <a:pt x="352994" y="0"/>
                      </a:lnTo>
                      <a:lnTo>
                        <a:pt x="353974" y="3978"/>
                      </a:lnTo>
                      <a:close/>
                    </a:path>
                  </a:pathLst>
                </a:custGeom>
                <a:solidFill>
                  <a:srgbClr val="87A43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latin typeface="微软雅黑" panose="020B0503020204020204" pitchFamily="34" charset="-122"/>
                    <a:ea typeface="微软雅黑" panose="020B0503020204020204" pitchFamily="34" charset="-122"/>
                  </a:endParaRPr>
                </a:p>
              </p:txBody>
            </p:sp>
          </p:grpSp>
          <p:sp>
            <p:nvSpPr>
              <p:cNvPr id="20" name="标题 4"/>
              <p:cNvSpPr txBox="1"/>
              <p:nvPr/>
            </p:nvSpPr>
            <p:spPr>
              <a:xfrm>
                <a:off x="760789" y="2386198"/>
                <a:ext cx="715601" cy="375868"/>
              </a:xfrm>
              <a:prstGeom prst="rect">
                <a:avLst/>
              </a:prstGeom>
            </p:spPr>
            <p:txBody>
              <a:bodyPr vert="horz" lIns="121891" tIns="60945" rIns="121891" bIns="6094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b="1" dirty="0">
                    <a:solidFill>
                      <a:schemeClr val="bg1"/>
                    </a:solidFill>
                    <a:latin typeface="微软雅黑" panose="020B0503020204020204" pitchFamily="34" charset="-122"/>
                    <a:ea typeface="微软雅黑" panose="020B0503020204020204" pitchFamily="34" charset="-122"/>
                  </a:rPr>
                  <a:t>01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1" name="标题 4"/>
              <p:cNvSpPr txBox="1"/>
              <p:nvPr/>
            </p:nvSpPr>
            <p:spPr>
              <a:xfrm>
                <a:off x="760789" y="3182901"/>
                <a:ext cx="715601" cy="375868"/>
              </a:xfrm>
              <a:prstGeom prst="rect">
                <a:avLst/>
              </a:prstGeom>
            </p:spPr>
            <p:txBody>
              <a:bodyPr vert="horz" lIns="121891" tIns="60945" rIns="121891" bIns="6094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b="1" dirty="0">
                    <a:solidFill>
                      <a:schemeClr val="bg1"/>
                    </a:solidFill>
                    <a:latin typeface="微软雅黑" panose="020B0503020204020204" pitchFamily="34" charset="-122"/>
                    <a:ea typeface="微软雅黑" panose="020B0503020204020204" pitchFamily="34" charset="-122"/>
                  </a:rPr>
                  <a:t>02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2" name="标题 4"/>
              <p:cNvSpPr txBox="1"/>
              <p:nvPr/>
            </p:nvSpPr>
            <p:spPr>
              <a:xfrm>
                <a:off x="760789" y="3957680"/>
                <a:ext cx="715601" cy="375868"/>
              </a:xfrm>
              <a:prstGeom prst="rect">
                <a:avLst/>
              </a:prstGeom>
            </p:spPr>
            <p:txBody>
              <a:bodyPr vert="horz" lIns="121891" tIns="60945" rIns="121891" bIns="6094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b="1" dirty="0">
                    <a:solidFill>
                      <a:schemeClr val="bg1"/>
                    </a:solidFill>
                    <a:latin typeface="微软雅黑" panose="020B0503020204020204" pitchFamily="34" charset="-122"/>
                    <a:ea typeface="微软雅黑" panose="020B0503020204020204" pitchFamily="34" charset="-122"/>
                  </a:rPr>
                  <a:t>03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3" name="标题 4"/>
              <p:cNvSpPr txBox="1"/>
              <p:nvPr/>
            </p:nvSpPr>
            <p:spPr>
              <a:xfrm>
                <a:off x="760789" y="4750198"/>
                <a:ext cx="715601" cy="375868"/>
              </a:xfrm>
              <a:prstGeom prst="rect">
                <a:avLst/>
              </a:prstGeom>
            </p:spPr>
            <p:txBody>
              <a:bodyPr vert="horz" lIns="121891" tIns="60945" rIns="121891" bIns="6094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b="1" dirty="0">
                    <a:solidFill>
                      <a:schemeClr val="bg1"/>
                    </a:solidFill>
                    <a:latin typeface="微软雅黑" panose="020B0503020204020204" pitchFamily="34" charset="-122"/>
                    <a:ea typeface="微软雅黑" panose="020B0503020204020204" pitchFamily="34" charset="-122"/>
                  </a:rPr>
                  <a:t>03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681D7E87-AD9B-41DC-A675-70F428ED4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标题 4"/>
          <p:cNvSpPr txBox="1"/>
          <p:nvPr/>
        </p:nvSpPr>
        <p:spPr>
          <a:xfrm>
            <a:off x="4550039" y="4123154"/>
            <a:ext cx="9318549" cy="1954624"/>
          </a:xfrm>
          <a:prstGeom prst="rect">
            <a:avLst/>
          </a:prstGeom>
        </p:spPr>
        <p:txBody>
          <a:bodyPr vert="horz" lIns="121891" tIns="60945" rIns="121891" bIns="6094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6000" b="1" dirty="0">
                <a:solidFill>
                  <a:srgbClr val="05692F"/>
                </a:solidFill>
                <a:latin typeface="微软雅黑" panose="020B0503020204020204" pitchFamily="34" charset="-122"/>
                <a:ea typeface="微软雅黑" panose="020B0503020204020204" pitchFamily="34" charset="-122"/>
              </a:rPr>
              <a:t>项目前景与范围</a:t>
            </a:r>
          </a:p>
        </p:txBody>
      </p:sp>
      <p:grpSp>
        <p:nvGrpSpPr>
          <p:cNvPr id="2" name="组合 1"/>
          <p:cNvGrpSpPr/>
          <p:nvPr/>
        </p:nvGrpSpPr>
        <p:grpSpPr>
          <a:xfrm>
            <a:off x="8413747" y="4336"/>
            <a:ext cx="2222500" cy="2120902"/>
            <a:chOff x="4984750" y="-3"/>
            <a:chExt cx="2222500" cy="2120902"/>
          </a:xfrm>
        </p:grpSpPr>
        <p:sp>
          <p:nvSpPr>
            <p:cNvPr id="14" name="任意多边形: 形状 13"/>
            <p:cNvSpPr/>
            <p:nvPr/>
          </p:nvSpPr>
          <p:spPr>
            <a:xfrm>
              <a:off x="4984750" y="-3"/>
              <a:ext cx="2222500" cy="2120902"/>
            </a:xfrm>
            <a:custGeom>
              <a:avLst/>
              <a:gdLst>
                <a:gd name="connsiteX0" fmla="*/ 0 w 2222500"/>
                <a:gd name="connsiteY0" fmla="*/ 0 h 2565400"/>
                <a:gd name="connsiteX1" fmla="*/ 2222500 w 2222500"/>
                <a:gd name="connsiteY1" fmla="*/ 0 h 2565400"/>
                <a:gd name="connsiteX2" fmla="*/ 2222500 w 2222500"/>
                <a:gd name="connsiteY2" fmla="*/ 1650997 h 2565400"/>
                <a:gd name="connsiteX3" fmla="*/ 2222500 w 2222500"/>
                <a:gd name="connsiteY3" fmla="*/ 1651000 h 2565400"/>
                <a:gd name="connsiteX4" fmla="*/ 2222500 w 2222500"/>
                <a:gd name="connsiteY4" fmla="*/ 2565400 h 2565400"/>
                <a:gd name="connsiteX5" fmla="*/ 1111250 w 2222500"/>
                <a:gd name="connsiteY5" fmla="*/ 2160474 h 2565400"/>
                <a:gd name="connsiteX6" fmla="*/ 0 w 2222500"/>
                <a:gd name="connsiteY6" fmla="*/ 2565400 h 2565400"/>
                <a:gd name="connsiteX7" fmla="*/ 0 w 2222500"/>
                <a:gd name="connsiteY7" fmla="*/ 1651000 h 2565400"/>
                <a:gd name="connsiteX8" fmla="*/ 0 w 2222500"/>
                <a:gd name="connsiteY8" fmla="*/ 1650997 h 256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0" h="2565400">
                  <a:moveTo>
                    <a:pt x="0" y="0"/>
                  </a:moveTo>
                  <a:lnTo>
                    <a:pt x="2222500" y="0"/>
                  </a:lnTo>
                  <a:lnTo>
                    <a:pt x="2222500" y="1650997"/>
                  </a:lnTo>
                  <a:lnTo>
                    <a:pt x="2222500" y="1651000"/>
                  </a:lnTo>
                  <a:lnTo>
                    <a:pt x="2222500" y="2565400"/>
                  </a:lnTo>
                  <a:lnTo>
                    <a:pt x="1111250" y="2160474"/>
                  </a:lnTo>
                  <a:lnTo>
                    <a:pt x="0" y="2565400"/>
                  </a:lnTo>
                  <a:lnTo>
                    <a:pt x="0" y="1651000"/>
                  </a:lnTo>
                  <a:lnTo>
                    <a:pt x="0" y="1650997"/>
                  </a:lnTo>
                  <a:close/>
                </a:path>
              </a:pathLst>
            </a:custGeom>
            <a:solidFill>
              <a:srgbClr val="87A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4"/>
            <p:cNvSpPr txBox="1"/>
            <p:nvPr/>
          </p:nvSpPr>
          <p:spPr>
            <a:xfrm>
              <a:off x="5345598" y="287362"/>
              <a:ext cx="1500801" cy="1393772"/>
            </a:xfrm>
            <a:prstGeom prst="rect">
              <a:avLst/>
            </a:prstGeom>
          </p:spPr>
          <p:txBody>
            <a:bodyPr vert="horz" lIns="121891" tIns="60945" rIns="121891" bIns="6094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a:solidFill>
                    <a:schemeClr val="bg1"/>
                  </a:solidFill>
                  <a:latin typeface="微软雅黑" panose="020B0503020204020204" pitchFamily="34" charset="-122"/>
                  <a:ea typeface="微软雅黑" panose="020B0503020204020204" pitchFamily="34" charset="-122"/>
                </a:rPr>
                <a:t>01</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grpSp>
      <p:pic>
        <p:nvPicPr>
          <p:cNvPr id="10" name="图片 9">
            <a:extLst>
              <a:ext uri="{FF2B5EF4-FFF2-40B4-BE49-F238E27FC236}">
                <a16:creationId xmlns:a16="http://schemas.microsoft.com/office/drawing/2014/main" id="{48C9E6FA-5388-4A17-A7E0-0AA860440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3062514" y="6080448"/>
            <a:ext cx="9129486" cy="117173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p:nvPr/>
        </p:nvSpPr>
        <p:spPr>
          <a:xfrm>
            <a:off x="324644" y="257646"/>
            <a:ext cx="7562056" cy="5758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200" b="1" dirty="0">
                <a:solidFill>
                  <a:srgbClr val="05692F"/>
                </a:solidFill>
                <a:latin typeface="微软雅黑" panose="020B0503020204020204" pitchFamily="34" charset="-122"/>
                <a:ea typeface="微软雅黑" panose="020B0503020204020204" pitchFamily="34" charset="-122"/>
                <a:cs typeface="+mn-ea"/>
                <a:sym typeface="+mn-lt"/>
              </a:rPr>
              <a:t>一、项目前景与范围</a:t>
            </a:r>
          </a:p>
        </p:txBody>
      </p:sp>
      <p:grpSp>
        <p:nvGrpSpPr>
          <p:cNvPr id="3" name="组合 2"/>
          <p:cNvGrpSpPr/>
          <p:nvPr/>
        </p:nvGrpSpPr>
        <p:grpSpPr>
          <a:xfrm>
            <a:off x="785618" y="958500"/>
            <a:ext cx="10680027" cy="5199568"/>
            <a:chOff x="785618" y="958500"/>
            <a:chExt cx="10680027" cy="5199568"/>
          </a:xfrm>
        </p:grpSpPr>
        <p:grpSp>
          <p:nvGrpSpPr>
            <p:cNvPr id="45" name="组合 44"/>
            <p:cNvGrpSpPr/>
            <p:nvPr/>
          </p:nvGrpSpPr>
          <p:grpSpPr>
            <a:xfrm>
              <a:off x="785618" y="1900823"/>
              <a:ext cx="10680027" cy="4257245"/>
              <a:chOff x="785618" y="1789613"/>
              <a:chExt cx="10680027" cy="4257245"/>
            </a:xfrm>
          </p:grpSpPr>
          <p:grpSp>
            <p:nvGrpSpPr>
              <p:cNvPr id="38" name="组合 37"/>
              <p:cNvGrpSpPr/>
              <p:nvPr/>
            </p:nvGrpSpPr>
            <p:grpSpPr>
              <a:xfrm>
                <a:off x="785618" y="1789613"/>
                <a:ext cx="10620765" cy="2370193"/>
                <a:chOff x="1106512" y="1789613"/>
                <a:chExt cx="10620765" cy="2370193"/>
              </a:xfrm>
            </p:grpSpPr>
            <p:sp>
              <p:nvSpPr>
                <p:cNvPr id="20" name="Shape 1787"/>
                <p:cNvSpPr/>
                <p:nvPr/>
              </p:nvSpPr>
              <p:spPr>
                <a:xfrm>
                  <a:off x="6463470" y="2370411"/>
                  <a:ext cx="1" cy="1437958"/>
                </a:xfrm>
                <a:prstGeom prst="line">
                  <a:avLst/>
                </a:prstGeom>
                <a:ln w="6350">
                  <a:solidFill>
                    <a:schemeClr val="bg1">
                      <a:lumMod val="65000"/>
                    </a:schemeClr>
                  </a:solidFill>
                  <a:miter lim="400000"/>
                </a:ln>
              </p:spPr>
              <p:txBody>
                <a:bodyPr lIns="0" tIns="0" rIns="0" bIns="0"/>
                <a:lstStyle/>
                <a:p>
                  <a:pPr defTabSz="241300">
                    <a:defRPr sz="1200">
                      <a:solidFill>
                        <a:srgbClr val="000000"/>
                      </a:solidFill>
                      <a:latin typeface="Helvetica"/>
                      <a:ea typeface="Helvetica"/>
                      <a:cs typeface="Helvetica"/>
                      <a:sym typeface="Helvetica"/>
                    </a:defRPr>
                  </a:pPr>
                  <a:endParaRPr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Shape 1785"/>
                <p:cNvSpPr/>
                <p:nvPr/>
              </p:nvSpPr>
              <p:spPr>
                <a:xfrm>
                  <a:off x="6463468" y="2370413"/>
                  <a:ext cx="4364259" cy="1430195"/>
                </a:xfrm>
                <a:prstGeom prst="line">
                  <a:avLst/>
                </a:prstGeom>
                <a:ln w="6350">
                  <a:solidFill>
                    <a:schemeClr val="bg1">
                      <a:lumMod val="65000"/>
                    </a:schemeClr>
                  </a:solidFill>
                  <a:miter lim="400000"/>
                </a:ln>
              </p:spPr>
              <p:txBody>
                <a:bodyPr lIns="0" tIns="0" rIns="0" bIns="0"/>
                <a:lstStyle/>
                <a:p>
                  <a:pPr defTabSz="241300">
                    <a:defRPr sz="1200">
                      <a:solidFill>
                        <a:srgbClr val="000000"/>
                      </a:solidFill>
                      <a:latin typeface="Helvetica"/>
                      <a:ea typeface="Helvetica"/>
                      <a:cs typeface="Helvetica"/>
                      <a:sym typeface="Helvetica"/>
                    </a:defRPr>
                  </a:pPr>
                  <a:endParaRPr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Shape 1786"/>
                <p:cNvSpPr/>
                <p:nvPr/>
              </p:nvSpPr>
              <p:spPr>
                <a:xfrm>
                  <a:off x="6469727" y="2370411"/>
                  <a:ext cx="2195274" cy="1430197"/>
                </a:xfrm>
                <a:prstGeom prst="line">
                  <a:avLst/>
                </a:prstGeom>
                <a:ln w="6350">
                  <a:solidFill>
                    <a:schemeClr val="bg1">
                      <a:lumMod val="65000"/>
                    </a:schemeClr>
                  </a:solidFill>
                  <a:miter lim="400000"/>
                </a:ln>
              </p:spPr>
              <p:txBody>
                <a:bodyPr lIns="0" tIns="0" rIns="0" bIns="0"/>
                <a:lstStyle/>
                <a:p>
                  <a:pPr defTabSz="241300">
                    <a:defRPr sz="1200">
                      <a:solidFill>
                        <a:srgbClr val="000000"/>
                      </a:solidFill>
                      <a:latin typeface="Helvetica"/>
                      <a:ea typeface="Helvetica"/>
                      <a:cs typeface="Helvetica"/>
                      <a:sym typeface="Helvetica"/>
                    </a:defRPr>
                  </a:pPr>
                  <a:endParaRPr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Shape 1788"/>
                <p:cNvSpPr/>
                <p:nvPr/>
              </p:nvSpPr>
              <p:spPr>
                <a:xfrm flipH="1">
                  <a:off x="4277458" y="2370411"/>
                  <a:ext cx="2186813" cy="1422435"/>
                </a:xfrm>
                <a:prstGeom prst="line">
                  <a:avLst/>
                </a:prstGeom>
                <a:ln w="6350">
                  <a:solidFill>
                    <a:schemeClr val="bg1">
                      <a:lumMod val="65000"/>
                    </a:schemeClr>
                  </a:solidFill>
                  <a:miter lim="400000"/>
                </a:ln>
              </p:spPr>
              <p:txBody>
                <a:bodyPr lIns="0" tIns="0" rIns="0" bIns="0"/>
                <a:lstStyle/>
                <a:p>
                  <a:pPr defTabSz="241300">
                    <a:defRPr sz="1200">
                      <a:solidFill>
                        <a:srgbClr val="000000"/>
                      </a:solidFill>
                      <a:latin typeface="Helvetica"/>
                      <a:ea typeface="Helvetica"/>
                      <a:cs typeface="Helvetica"/>
                      <a:sym typeface="Helvetica"/>
                    </a:defRPr>
                  </a:pPr>
                  <a:endParaRPr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Shape 1789"/>
                <p:cNvSpPr/>
                <p:nvPr/>
              </p:nvSpPr>
              <p:spPr>
                <a:xfrm flipH="1">
                  <a:off x="2091449" y="2370411"/>
                  <a:ext cx="4372020" cy="1437958"/>
                </a:xfrm>
                <a:prstGeom prst="line">
                  <a:avLst/>
                </a:prstGeom>
                <a:ln w="6350">
                  <a:solidFill>
                    <a:schemeClr val="bg1">
                      <a:lumMod val="65000"/>
                    </a:schemeClr>
                  </a:solidFill>
                  <a:miter lim="400000"/>
                </a:ln>
              </p:spPr>
              <p:txBody>
                <a:bodyPr lIns="0" tIns="0" rIns="0" bIns="0"/>
                <a:lstStyle/>
                <a:p>
                  <a:pPr defTabSz="241300">
                    <a:defRPr sz="1200">
                      <a:solidFill>
                        <a:srgbClr val="000000"/>
                      </a:solidFill>
                      <a:latin typeface="Helvetica"/>
                      <a:ea typeface="Helvetica"/>
                      <a:cs typeface="Helvetica"/>
                      <a:sym typeface="Helvetica"/>
                    </a:defRPr>
                  </a:pPr>
                  <a:endParaRPr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Shape 1794"/>
                <p:cNvSpPr/>
                <p:nvPr/>
              </p:nvSpPr>
              <p:spPr>
                <a:xfrm>
                  <a:off x="1106512" y="3538660"/>
                  <a:ext cx="1995392" cy="621146"/>
                </a:xfrm>
                <a:prstGeom prst="roundRect">
                  <a:avLst>
                    <a:gd name="adj" fmla="val 50000"/>
                  </a:avLst>
                </a:prstGeom>
                <a:solidFill>
                  <a:srgbClr val="87A436"/>
                </a:solidFill>
                <a:ln w="12700">
                  <a:miter lim="400000"/>
                </a:ln>
              </p:spPr>
              <p:txBody>
                <a:bodyPr lIns="20090" tIns="20090" rIns="20090" bIns="20090" anchor="ct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Shape 1796"/>
                <p:cNvSpPr/>
                <p:nvPr/>
              </p:nvSpPr>
              <p:spPr>
                <a:xfrm>
                  <a:off x="3281581" y="3538660"/>
                  <a:ext cx="1995392" cy="621146"/>
                </a:xfrm>
                <a:prstGeom prst="roundRect">
                  <a:avLst>
                    <a:gd name="adj" fmla="val 50000"/>
                  </a:avLst>
                </a:prstGeom>
                <a:solidFill>
                  <a:srgbClr val="05692F"/>
                </a:solidFill>
                <a:ln w="12700">
                  <a:miter lim="400000"/>
                </a:ln>
              </p:spPr>
              <p:txBody>
                <a:bodyPr lIns="20090" tIns="20090" rIns="20090" bIns="20090" anchor="ct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Shape 1798"/>
                <p:cNvSpPr/>
                <p:nvPr/>
              </p:nvSpPr>
              <p:spPr>
                <a:xfrm>
                  <a:off x="5441358" y="3538660"/>
                  <a:ext cx="1995392" cy="621146"/>
                </a:xfrm>
                <a:prstGeom prst="roundRect">
                  <a:avLst>
                    <a:gd name="adj" fmla="val 50000"/>
                  </a:avLst>
                </a:prstGeom>
                <a:solidFill>
                  <a:srgbClr val="87A436"/>
                </a:solidFill>
                <a:ln w="12700">
                  <a:miter lim="400000"/>
                </a:ln>
              </p:spPr>
              <p:txBody>
                <a:bodyPr lIns="20090" tIns="20090" rIns="20090" bIns="20090" anchor="ct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Shape 1800"/>
                <p:cNvSpPr/>
                <p:nvPr/>
              </p:nvSpPr>
              <p:spPr>
                <a:xfrm>
                  <a:off x="7573757" y="3538660"/>
                  <a:ext cx="1995392" cy="621146"/>
                </a:xfrm>
                <a:prstGeom prst="roundRect">
                  <a:avLst>
                    <a:gd name="adj" fmla="val 50000"/>
                  </a:avLst>
                </a:prstGeom>
                <a:solidFill>
                  <a:srgbClr val="05692F"/>
                </a:solidFill>
                <a:ln w="12700">
                  <a:miter lim="400000"/>
                </a:ln>
              </p:spPr>
              <p:txBody>
                <a:bodyPr lIns="20090" tIns="20090" rIns="20090" bIns="20090" anchor="ct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Shape 1802"/>
                <p:cNvSpPr/>
                <p:nvPr/>
              </p:nvSpPr>
              <p:spPr>
                <a:xfrm>
                  <a:off x="9731885" y="3538660"/>
                  <a:ext cx="1995392" cy="621146"/>
                </a:xfrm>
                <a:prstGeom prst="roundRect">
                  <a:avLst>
                    <a:gd name="adj" fmla="val 50000"/>
                  </a:avLst>
                </a:prstGeom>
                <a:solidFill>
                  <a:srgbClr val="87A436"/>
                </a:solidFill>
                <a:ln w="12700">
                  <a:miter lim="400000"/>
                </a:ln>
              </p:spPr>
              <p:txBody>
                <a:bodyPr lIns="20090" tIns="20090" rIns="20090" bIns="20090" anchor="ct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0" name="Group 33"/>
                <p:cNvGrpSpPr/>
                <p:nvPr/>
              </p:nvGrpSpPr>
              <p:grpSpPr>
                <a:xfrm>
                  <a:off x="5828699" y="1789613"/>
                  <a:ext cx="1256144" cy="1256144"/>
                  <a:chOff x="5526407" y="1696816"/>
                  <a:chExt cx="1191141" cy="1191141"/>
                </a:xfrm>
              </p:grpSpPr>
              <p:sp>
                <p:nvSpPr>
                  <p:cNvPr id="31" name="Shape 1790"/>
                  <p:cNvSpPr/>
                  <p:nvPr/>
                </p:nvSpPr>
                <p:spPr>
                  <a:xfrm>
                    <a:off x="5526407" y="1696816"/>
                    <a:ext cx="1191141" cy="1191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72D05"/>
                  </a:solidFill>
                  <a:ln w="12700">
                    <a:miter lim="400000"/>
                  </a:ln>
                </p:spPr>
                <p:txBody>
                  <a:bodyPr lIns="26787" tIns="26787" rIns="26787" bIns="26787" anchor="ctr"/>
                  <a:lstStyle/>
                  <a:p>
                    <a:pPr lvl="0">
                      <a:lnSpc>
                        <a:spcPct val="120000"/>
                      </a:lnSpc>
                    </a:pPr>
                    <a:endParaRPr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Shape 1804"/>
                  <p:cNvSpPr/>
                  <p:nvPr/>
                </p:nvSpPr>
                <p:spPr>
                  <a:xfrm>
                    <a:off x="5902228" y="2068264"/>
                    <a:ext cx="448246" cy="448246"/>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rgbClr val="FFFFFF"/>
                  </a:solidFill>
                  <a:ln w="12700">
                    <a:miter lim="400000"/>
                  </a:ln>
                </p:spPr>
                <p:txBody>
                  <a:bodyPr lIns="0" tIns="0" rIns="0" bIns="0" anchor="ctr"/>
                  <a:lstStyle/>
                  <a:p>
                    <a:pPr lvl="0">
                      <a:lnSpc>
                        <a:spcPct val="120000"/>
                      </a:lnSpc>
                    </a:pPr>
                    <a:endParaRPr>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 Placeholder 3"/>
                <p:cNvSpPr txBox="1"/>
                <p:nvPr/>
              </p:nvSpPr>
              <p:spPr>
                <a:xfrm>
                  <a:off x="3289756" y="3633709"/>
                  <a:ext cx="1979038" cy="431051"/>
                </a:xfrm>
                <a:prstGeom prst="rect">
                  <a:avLst/>
                </a:prstGeom>
              </p:spPr>
              <p:txBody>
                <a:bodyPr anchor="ct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buNone/>
                  </a:pPr>
                  <a:r>
                    <a:rPr lang="zh-CN" alt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数据获取机制欠缺</a:t>
                  </a:r>
                  <a:endParaRPr lang="en-GB" altLang="zh-CN"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ext Placeholder 3"/>
                <p:cNvSpPr txBox="1"/>
                <p:nvPr/>
              </p:nvSpPr>
              <p:spPr>
                <a:xfrm>
                  <a:off x="5449531" y="3633709"/>
                  <a:ext cx="1979038" cy="431051"/>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生产规模不足</a:t>
                  </a:r>
                  <a:endParaRPr lang="en-GB" altLang="zh-CN"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 Placeholder 3"/>
                <p:cNvSpPr txBox="1"/>
                <p:nvPr/>
              </p:nvSpPr>
              <p:spPr>
                <a:xfrm>
                  <a:off x="7581931" y="3633709"/>
                  <a:ext cx="1979038" cy="431051"/>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科技创新供给不足</a:t>
                  </a:r>
                  <a:endParaRPr lang="en-GB" altLang="zh-CN"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Text Placeholder 3"/>
                <p:cNvSpPr txBox="1"/>
                <p:nvPr/>
              </p:nvSpPr>
              <p:spPr>
                <a:xfrm>
                  <a:off x="1131246" y="3633709"/>
                  <a:ext cx="1979038" cy="431051"/>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建设缺乏规划</a:t>
                  </a:r>
                  <a:endParaRPr lang="en-GB" altLang="zh-CN"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 Placeholder 3"/>
                <p:cNvSpPr txBox="1"/>
                <p:nvPr/>
              </p:nvSpPr>
              <p:spPr>
                <a:xfrm>
                  <a:off x="9746756" y="3632697"/>
                  <a:ext cx="1979038" cy="431051"/>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城乡发展差距大</a:t>
                  </a:r>
                  <a:endParaRPr lang="en-GB" altLang="zh-CN"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9" name="矩形 38"/>
              <p:cNvSpPr/>
              <p:nvPr/>
            </p:nvSpPr>
            <p:spPr>
              <a:xfrm>
                <a:off x="795183" y="4376810"/>
                <a:ext cx="1976261" cy="1346883"/>
              </a:xfrm>
              <a:prstGeom prst="rect">
                <a:avLst/>
              </a:prstGeom>
            </p:spPr>
            <p:txBody>
              <a:bodyPr wrap="square" lIns="91415" tIns="45708" rIns="91415" bIns="45708">
                <a:spAutoFit/>
              </a:bodyPr>
              <a:lstStyle/>
              <a:p>
                <a:pPr algn="ct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部分地区缺乏对所辖区域的彻底调研及了解，没有因地制宜、充分挖掘地方特色</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0" name="矩形 39"/>
              <p:cNvSpPr/>
              <p:nvPr/>
            </p:nvSpPr>
            <p:spPr>
              <a:xfrm>
                <a:off x="2960687" y="4376810"/>
                <a:ext cx="1963985" cy="1346883"/>
              </a:xfrm>
              <a:prstGeom prst="rect">
                <a:avLst/>
              </a:prstGeom>
            </p:spPr>
            <p:txBody>
              <a:bodyPr wrap="square" lIns="91415" tIns="45708" rIns="91415" bIns="45708">
                <a:spAutoFit/>
              </a:bodyPr>
              <a:lstStyle/>
              <a:p>
                <a:pPr algn="ct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缺乏数字乡村综合服务大数据平台，尚未建成统一的基层信息共建共享机制</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1" name="矩形 40"/>
              <p:cNvSpPr/>
              <p:nvPr/>
            </p:nvSpPr>
            <p:spPr>
              <a:xfrm>
                <a:off x="5091333" y="4376810"/>
                <a:ext cx="2053645" cy="1670048"/>
              </a:xfrm>
              <a:prstGeom prst="rect">
                <a:avLst/>
              </a:prstGeom>
            </p:spPr>
            <p:txBody>
              <a:bodyPr wrap="square" lIns="91415" tIns="45708" rIns="91415" bIns="45708">
                <a:spAutoFit/>
              </a:bodyPr>
              <a:lstStyle/>
              <a:p>
                <a:pPr algn="ct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生产数字化需求低迷。留守种植人员以中老年人为主，接受信息化、数字化等新技术的能力有限。</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7252863" y="4376810"/>
                <a:ext cx="1995392" cy="1670048"/>
              </a:xfrm>
              <a:prstGeom prst="rect">
                <a:avLst/>
              </a:prstGeom>
            </p:spPr>
            <p:txBody>
              <a:bodyPr wrap="square" lIns="91415" tIns="45708" rIns="91415" bIns="45708">
                <a:spAutoFit/>
              </a:bodyPr>
              <a:lstStyle/>
              <a:p>
                <a:pPr algn="ct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当前从事“三农”相关信息服务及信息产品开发的企业较少，适合“三农”特点的信息服务体系尚不健全。</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矩形 42"/>
              <p:cNvSpPr/>
              <p:nvPr/>
            </p:nvSpPr>
            <p:spPr>
              <a:xfrm>
                <a:off x="9501938" y="4376810"/>
                <a:ext cx="1963707" cy="1384970"/>
              </a:xfrm>
              <a:prstGeom prst="rect">
                <a:avLst/>
              </a:prstGeom>
            </p:spPr>
            <p:txBody>
              <a:bodyPr wrap="square" lIns="91415" tIns="45708" rIns="91415" bIns="45708">
                <a:spAutoFit/>
              </a:bodyPr>
              <a:lstStyle/>
              <a:p>
                <a:pPr algn="ct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数字乡村建设与智慧城市建设相比发展相对缓慢，城乡数字鸿沟短期内难以有效消除。</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44" name="矩形 43"/>
            <p:cNvSpPr/>
            <p:nvPr/>
          </p:nvSpPr>
          <p:spPr>
            <a:xfrm>
              <a:off x="1328335" y="958500"/>
              <a:ext cx="9535331" cy="8839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1600" b="1" dirty="0">
                  <a:solidFill>
                    <a:srgbClr val="05692F"/>
                  </a:solidFill>
                  <a:latin typeface="微软雅黑" panose="020B0503020204020204" pitchFamily="34" charset="-122"/>
                  <a:ea typeface="微软雅黑" panose="020B0503020204020204" pitchFamily="34" charset="-122"/>
                </a:rPr>
                <a:t>农业农村农民问题是关系国计民生的根本性问题，没有农业农村的现代化，就没有国家的现代化。</a:t>
              </a: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txBox="1"/>
          <p:nvPr/>
        </p:nvSpPr>
        <p:spPr>
          <a:xfrm>
            <a:off x="324644" y="257646"/>
            <a:ext cx="7562056" cy="5758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200" b="1" dirty="0">
                <a:solidFill>
                  <a:srgbClr val="05692F"/>
                </a:solidFill>
                <a:latin typeface="微软雅黑" panose="020B0503020204020204" pitchFamily="34" charset="-122"/>
                <a:ea typeface="微软雅黑" panose="020B0503020204020204" pitchFamily="34" charset="-122"/>
                <a:cs typeface="+mn-ea"/>
                <a:sym typeface="+mn-lt"/>
              </a:rPr>
              <a:t>一、项目前景与范围</a:t>
            </a:r>
          </a:p>
        </p:txBody>
      </p:sp>
      <p:grpSp>
        <p:nvGrpSpPr>
          <p:cNvPr id="23" name="组合 22"/>
          <p:cNvGrpSpPr/>
          <p:nvPr/>
        </p:nvGrpSpPr>
        <p:grpSpPr>
          <a:xfrm>
            <a:off x="770020" y="1452819"/>
            <a:ext cx="11184596" cy="5405181"/>
            <a:chOff x="770020" y="1452819"/>
            <a:chExt cx="11184596" cy="5405181"/>
          </a:xfrm>
        </p:grpSpPr>
        <p:grpSp>
          <p:nvGrpSpPr>
            <p:cNvPr id="2" name="组合 1"/>
            <p:cNvGrpSpPr/>
            <p:nvPr/>
          </p:nvGrpSpPr>
          <p:grpSpPr>
            <a:xfrm>
              <a:off x="845282" y="4490988"/>
              <a:ext cx="5047518" cy="1452611"/>
              <a:chOff x="845282" y="4567188"/>
              <a:chExt cx="5047518" cy="1452611"/>
            </a:xfrm>
          </p:grpSpPr>
          <p:sp>
            <p:nvSpPr>
              <p:cNvPr id="3" name="Shape 1452"/>
              <p:cNvSpPr/>
              <p:nvPr/>
            </p:nvSpPr>
            <p:spPr>
              <a:xfrm>
                <a:off x="845282" y="4567188"/>
                <a:ext cx="5047518" cy="1452611"/>
              </a:xfrm>
              <a:prstGeom prst="roundRect">
                <a:avLst>
                  <a:gd name="adj" fmla="val 6924"/>
                </a:avLst>
              </a:prstGeom>
              <a:solidFill>
                <a:srgbClr val="05692F"/>
              </a:solidFill>
              <a:ln w="28575">
                <a:noFill/>
                <a:miter lim="400000"/>
              </a:ln>
            </p:spPr>
            <p:txBody>
              <a:bodyPr lIns="19046" tIns="19046" rIns="19046" bIns="19046" anchor="ctr"/>
              <a:lstStyle/>
              <a:p>
                <a:pPr lvl="0">
                  <a:lnSpc>
                    <a:spcPct val="120000"/>
                  </a:lnSpc>
                </a:pPr>
                <a:endParaRPr sz="17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TextBox 6"/>
              <p:cNvSpPr txBox="1"/>
              <p:nvPr/>
            </p:nvSpPr>
            <p:spPr>
              <a:xfrm>
                <a:off x="940532" y="4670245"/>
                <a:ext cx="4857018" cy="1246495"/>
              </a:xfrm>
              <a:prstGeom prst="rect">
                <a:avLst/>
              </a:prstGeom>
              <a:noFill/>
            </p:spPr>
            <p:txBody>
              <a:bodyPr wrap="square" lIns="57934" tIns="0" rIns="57934" bIns="0" rtlCol="0" anchor="t">
                <a:spAutoFit/>
              </a:bodyPr>
              <a:lstStyle/>
              <a:p>
                <a:pPr algn="ctr">
                  <a:lnSpc>
                    <a:spcPct val="135000"/>
                  </a:lnSpc>
                  <a:buClr>
                    <a:srgbClr val="00B0F0"/>
                  </a:buClr>
                </a:pPr>
                <a:r>
                  <a:rPr lang="zh-CN" altLang="en-US" sz="2000" b="1" dirty="0">
                    <a:solidFill>
                      <a:schemeClr val="bg1"/>
                    </a:solidFill>
                    <a:latin typeface="微软雅黑" panose="020B0503020204020204" pitchFamily="34" charset="-122"/>
                    <a:ea typeface="微软雅黑" panose="020B0503020204020204" pitchFamily="34" charset="-122"/>
                    <a:cs typeface="华文黑体" pitchFamily="2" charset="-122"/>
                  </a:rPr>
                  <a:t>农村发展取得的重大成就和“三农”工作积累的丰富经验，为实施乡村振兴战略奠定了良好基础。</a:t>
                </a:r>
              </a:p>
            </p:txBody>
          </p:sp>
        </p:grpSp>
        <p:sp>
          <p:nvSpPr>
            <p:cNvPr id="6" name="TextBox 6"/>
            <p:cNvSpPr txBox="1"/>
            <p:nvPr/>
          </p:nvSpPr>
          <p:spPr>
            <a:xfrm>
              <a:off x="770020" y="1452819"/>
              <a:ext cx="5364080" cy="2205155"/>
            </a:xfrm>
            <a:prstGeom prst="rect">
              <a:avLst/>
            </a:prstGeom>
            <a:noFill/>
          </p:spPr>
          <p:txBody>
            <a:bodyPr wrap="square" lIns="57934" tIns="0" rIns="57934" bIns="0" rtlCol="0" anchor="t">
              <a:spAutoFit/>
            </a:bodyPr>
            <a:lstStyle/>
            <a:p>
              <a:pPr>
                <a:lnSpc>
                  <a:spcPct val="135000"/>
                </a:lnSpc>
                <a:buClr>
                  <a:srgbClr val="00B0F0"/>
                </a:buCl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数字乡村建设是指按照“产业兴旺、生态宜居、乡风文明、治理有效、生活富裕”的总要求，基于乡村信息基础设施建设，以信息化、数字化、网络化为重要载体，实现乡村产业数字化、治理数据化、服务信息化以及生活智慧化，重构乡村现代经济发展形态，打造乡村治理信息化新模式。</a:t>
              </a:r>
            </a:p>
          </p:txBody>
        </p:sp>
        <p:grpSp>
          <p:nvGrpSpPr>
            <p:cNvPr id="7" name="组合 6"/>
            <p:cNvGrpSpPr/>
            <p:nvPr/>
          </p:nvGrpSpPr>
          <p:grpSpPr>
            <a:xfrm>
              <a:off x="7104989" y="1452819"/>
              <a:ext cx="4849627" cy="5405181"/>
              <a:chOff x="6127089" y="1452819"/>
              <a:chExt cx="4849627" cy="5405181"/>
            </a:xfrm>
          </p:grpSpPr>
          <p:cxnSp>
            <p:nvCxnSpPr>
              <p:cNvPr id="8" name="直接连接符 7"/>
              <p:cNvCxnSpPr>
                <a:stCxn id="16" idx="4"/>
              </p:cNvCxnSpPr>
              <p:nvPr/>
            </p:nvCxnSpPr>
            <p:spPr>
              <a:xfrm>
                <a:off x="6249173" y="1756720"/>
                <a:ext cx="0" cy="5101280"/>
              </a:xfrm>
              <a:prstGeom prst="line">
                <a:avLst/>
              </a:prstGeom>
              <a:ln>
                <a:solidFill>
                  <a:srgbClr val="05692F"/>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483178" y="1452819"/>
                <a:ext cx="3698449" cy="369332"/>
              </a:xfrm>
              <a:prstGeom prst="rect">
                <a:avLst/>
              </a:prstGeom>
            </p:spPr>
            <p:txBody>
              <a:bodyPr wrap="none">
                <a:spAutoFit/>
              </a:bodyPr>
              <a:lstStyle/>
              <a:p>
                <a:pPr algn="r"/>
                <a:r>
                  <a:rPr lang="en-US" altLang="zh-CN"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2025</a:t>
                </a:r>
                <a:r>
                  <a:rPr lang="zh-CN" altLang="en-US"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，数字乡村建设取得重要进展</a:t>
                </a:r>
              </a:p>
            </p:txBody>
          </p:sp>
          <p:sp>
            <p:nvSpPr>
              <p:cNvPr id="10" name="矩形 9"/>
              <p:cNvSpPr/>
              <p:nvPr/>
            </p:nvSpPr>
            <p:spPr>
              <a:xfrm>
                <a:off x="6483178" y="2072125"/>
                <a:ext cx="4493538" cy="369332"/>
              </a:xfrm>
              <a:prstGeom prst="rect">
                <a:avLst/>
              </a:prstGeom>
            </p:spPr>
            <p:txBody>
              <a:bodyPr wrap="none">
                <a:spAutoFit/>
              </a:bodyPr>
              <a:lstStyle/>
              <a:p>
                <a:pPr algn="r"/>
                <a:r>
                  <a:rPr lang="en-US" altLang="zh-CN"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4G</a:t>
                </a:r>
                <a:r>
                  <a:rPr lang="zh-CN" altLang="en-US"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深化普及、</a:t>
                </a:r>
                <a:r>
                  <a:rPr lang="en-US" altLang="zh-CN"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5G</a:t>
                </a:r>
                <a:r>
                  <a:rPr lang="zh-CN" altLang="en-US"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创新应用，数字鸿沟缩小</a:t>
                </a:r>
              </a:p>
            </p:txBody>
          </p:sp>
          <p:sp>
            <p:nvSpPr>
              <p:cNvPr id="11" name="矩形 10"/>
              <p:cNvSpPr/>
              <p:nvPr/>
            </p:nvSpPr>
            <p:spPr>
              <a:xfrm>
                <a:off x="6483178" y="2698567"/>
                <a:ext cx="3416320" cy="369332"/>
              </a:xfrm>
              <a:prstGeom prst="rect">
                <a:avLst/>
              </a:prstGeom>
            </p:spPr>
            <p:txBody>
              <a:bodyPr wrap="none">
                <a:spAutoFit/>
              </a:bodyPr>
              <a:lstStyle/>
              <a:p>
                <a:pPr algn="r"/>
                <a:r>
                  <a:rPr lang="zh-CN" altLang="en-US"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基本形成乡村智慧物流配送体系</a:t>
                </a:r>
              </a:p>
            </p:txBody>
          </p:sp>
          <p:sp>
            <p:nvSpPr>
              <p:cNvPr id="12" name="矩形 11"/>
              <p:cNvSpPr/>
              <p:nvPr/>
            </p:nvSpPr>
            <p:spPr>
              <a:xfrm>
                <a:off x="6483178" y="3321440"/>
                <a:ext cx="3698448" cy="369332"/>
              </a:xfrm>
              <a:prstGeom prst="rect">
                <a:avLst/>
              </a:prstGeom>
            </p:spPr>
            <p:txBody>
              <a:bodyPr wrap="none">
                <a:spAutoFit/>
              </a:bodyPr>
              <a:lstStyle/>
              <a:p>
                <a:pPr algn="r"/>
                <a:r>
                  <a:rPr lang="en-US" altLang="zh-CN"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2035</a:t>
                </a:r>
                <a:r>
                  <a:rPr lang="zh-CN" altLang="en-US"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，数字乡村建设取得长足进展</a:t>
                </a:r>
              </a:p>
            </p:txBody>
          </p:sp>
          <p:sp>
            <p:nvSpPr>
              <p:cNvPr id="13" name="矩形 12"/>
              <p:cNvSpPr/>
              <p:nvPr/>
            </p:nvSpPr>
            <p:spPr>
              <a:xfrm>
                <a:off x="6483178" y="3944313"/>
                <a:ext cx="2723823" cy="369332"/>
              </a:xfrm>
              <a:prstGeom prst="rect">
                <a:avLst/>
              </a:prstGeom>
            </p:spPr>
            <p:txBody>
              <a:bodyPr wrap="none">
                <a:spAutoFit/>
              </a:bodyPr>
              <a:lstStyle/>
              <a:p>
                <a:pPr algn="r"/>
                <a:r>
                  <a:rPr lang="zh-CN" altLang="en-US"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农业农村现代化基本实现</a:t>
                </a:r>
              </a:p>
            </p:txBody>
          </p:sp>
          <p:sp>
            <p:nvSpPr>
              <p:cNvPr id="14" name="矩形 13"/>
              <p:cNvSpPr/>
              <p:nvPr/>
            </p:nvSpPr>
            <p:spPr>
              <a:xfrm>
                <a:off x="6487873" y="4567189"/>
                <a:ext cx="3185487" cy="369332"/>
              </a:xfrm>
              <a:prstGeom prst="rect">
                <a:avLst/>
              </a:prstGeom>
            </p:spPr>
            <p:txBody>
              <a:bodyPr wrap="none">
                <a:spAutoFit/>
              </a:bodyPr>
              <a:lstStyle/>
              <a:p>
                <a:pPr algn="r"/>
                <a:r>
                  <a:rPr lang="zh-CN" altLang="en-US"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生态宜居的美丽乡村基本实现</a:t>
                </a:r>
              </a:p>
            </p:txBody>
          </p:sp>
          <p:sp>
            <p:nvSpPr>
              <p:cNvPr id="15" name="矩形 14"/>
              <p:cNvSpPr/>
              <p:nvPr/>
            </p:nvSpPr>
            <p:spPr>
              <a:xfrm>
                <a:off x="6479256" y="5189468"/>
                <a:ext cx="4108817" cy="369332"/>
              </a:xfrm>
              <a:prstGeom prst="rect">
                <a:avLst/>
              </a:prstGeom>
            </p:spPr>
            <p:txBody>
              <a:bodyPr wrap="none">
                <a:spAutoFit/>
              </a:bodyPr>
              <a:lstStyle/>
              <a:p>
                <a:pPr algn="r"/>
                <a:r>
                  <a:rPr lang="zh-CN" altLang="en-US"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本世纪中叶，全面建成数字乡村定和谐</a:t>
                </a:r>
              </a:p>
            </p:txBody>
          </p:sp>
          <p:sp>
            <p:nvSpPr>
              <p:cNvPr id="16" name="椭圆 15"/>
              <p:cNvSpPr/>
              <p:nvPr/>
            </p:nvSpPr>
            <p:spPr>
              <a:xfrm>
                <a:off x="6131784" y="1521942"/>
                <a:ext cx="234778" cy="234778"/>
              </a:xfrm>
              <a:prstGeom prst="ellipse">
                <a:avLst/>
              </a:prstGeom>
              <a:solidFill>
                <a:srgbClr val="056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131011" y="2142970"/>
                <a:ext cx="234778" cy="234778"/>
              </a:xfrm>
              <a:prstGeom prst="ellipse">
                <a:avLst/>
              </a:prstGeom>
              <a:solidFill>
                <a:srgbClr val="056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131011" y="2763998"/>
                <a:ext cx="234778" cy="234778"/>
              </a:xfrm>
              <a:prstGeom prst="ellipse">
                <a:avLst/>
              </a:prstGeom>
              <a:solidFill>
                <a:srgbClr val="056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131011" y="3382974"/>
                <a:ext cx="234778" cy="234778"/>
              </a:xfrm>
              <a:prstGeom prst="ellipse">
                <a:avLst/>
              </a:prstGeom>
              <a:solidFill>
                <a:srgbClr val="056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131011" y="4017494"/>
                <a:ext cx="234778" cy="234778"/>
              </a:xfrm>
              <a:prstGeom prst="ellipse">
                <a:avLst/>
              </a:prstGeom>
              <a:solidFill>
                <a:srgbClr val="056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131011" y="4634466"/>
                <a:ext cx="234778" cy="234778"/>
              </a:xfrm>
              <a:prstGeom prst="ellipse">
                <a:avLst/>
              </a:prstGeom>
              <a:solidFill>
                <a:srgbClr val="056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127089" y="5257341"/>
                <a:ext cx="234778" cy="234778"/>
              </a:xfrm>
              <a:prstGeom prst="ellipse">
                <a:avLst/>
              </a:prstGeom>
              <a:solidFill>
                <a:srgbClr val="056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 name="文本占位符 1">
            <a:extLst>
              <a:ext uri="{FF2B5EF4-FFF2-40B4-BE49-F238E27FC236}">
                <a16:creationId xmlns:a16="http://schemas.microsoft.com/office/drawing/2014/main" id="{904649DB-EC28-4792-A221-AA5F73B2FA87}"/>
              </a:ext>
            </a:extLst>
          </p:cNvPr>
          <p:cNvSpPr txBox="1"/>
          <p:nvPr/>
        </p:nvSpPr>
        <p:spPr>
          <a:xfrm>
            <a:off x="7457156" y="857610"/>
            <a:ext cx="2247900" cy="3875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b="1" dirty="0">
                <a:solidFill>
                  <a:srgbClr val="05692F"/>
                </a:solidFill>
                <a:latin typeface="微软雅黑" panose="020B0503020204020204" pitchFamily="34" charset="-122"/>
                <a:ea typeface="微软雅黑" panose="020B0503020204020204" pitchFamily="34" charset="-122"/>
                <a:cs typeface="+mn-ea"/>
                <a:sym typeface="+mn-lt"/>
              </a:rPr>
              <a:t>数字乡村未来规划</a:t>
            </a:r>
          </a:p>
        </p:txBody>
      </p:sp>
      <p:sp>
        <p:nvSpPr>
          <p:cNvPr id="25" name="椭圆 24">
            <a:extLst>
              <a:ext uri="{FF2B5EF4-FFF2-40B4-BE49-F238E27FC236}">
                <a16:creationId xmlns:a16="http://schemas.microsoft.com/office/drawing/2014/main" id="{30153E69-7DB8-465D-BAA6-6C75650359E6}"/>
              </a:ext>
            </a:extLst>
          </p:cNvPr>
          <p:cNvSpPr/>
          <p:nvPr/>
        </p:nvSpPr>
        <p:spPr>
          <a:xfrm>
            <a:off x="7104989" y="5874313"/>
            <a:ext cx="234778" cy="234778"/>
          </a:xfrm>
          <a:prstGeom prst="ellipse">
            <a:avLst/>
          </a:prstGeom>
          <a:solidFill>
            <a:srgbClr val="056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AA416C32-6517-4E21-A5F0-C3454E5F1792}"/>
              </a:ext>
            </a:extLst>
          </p:cNvPr>
          <p:cNvSpPr/>
          <p:nvPr/>
        </p:nvSpPr>
        <p:spPr>
          <a:xfrm>
            <a:off x="7531768" y="5783023"/>
            <a:ext cx="4034206" cy="646331"/>
          </a:xfrm>
          <a:prstGeom prst="rect">
            <a:avLst/>
          </a:prstGeom>
        </p:spPr>
        <p:txBody>
          <a:bodyPr wrap="square">
            <a:spAutoFit/>
          </a:bodyPr>
          <a:lstStyle/>
          <a:p>
            <a:r>
              <a:rPr lang="en-US" altLang="zh-CN"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a:t>
            </a:r>
          </a:p>
          <a:p>
            <a:endParaRPr lang="zh-CN" altLang="en-US"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p:nvPr/>
        </p:nvSpPr>
        <p:spPr>
          <a:xfrm>
            <a:off x="324644" y="257646"/>
            <a:ext cx="7562056" cy="5758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200" b="1" dirty="0">
                <a:solidFill>
                  <a:srgbClr val="05692F"/>
                </a:solidFill>
                <a:latin typeface="微软雅黑" panose="020B0503020204020204" pitchFamily="34" charset="-122"/>
                <a:ea typeface="微软雅黑" panose="020B0503020204020204" pitchFamily="34" charset="-122"/>
                <a:cs typeface="+mn-ea"/>
                <a:sym typeface="+mn-lt"/>
              </a:rPr>
              <a:t>一、项目前景与范围</a:t>
            </a:r>
          </a:p>
        </p:txBody>
      </p:sp>
      <p:grpSp>
        <p:nvGrpSpPr>
          <p:cNvPr id="8" name="组合 7"/>
          <p:cNvGrpSpPr/>
          <p:nvPr/>
        </p:nvGrpSpPr>
        <p:grpSpPr>
          <a:xfrm>
            <a:off x="1166413" y="787031"/>
            <a:ext cx="9812384" cy="5754493"/>
            <a:chOff x="1166413" y="787031"/>
            <a:chExt cx="9812384" cy="5754493"/>
          </a:xfrm>
        </p:grpSpPr>
        <p:grpSp>
          <p:nvGrpSpPr>
            <p:cNvPr id="20" name="组合 19"/>
            <p:cNvGrpSpPr/>
            <p:nvPr/>
          </p:nvGrpSpPr>
          <p:grpSpPr>
            <a:xfrm>
              <a:off x="1166413" y="2039323"/>
              <a:ext cx="9812384" cy="4502201"/>
              <a:chOff x="1833999" y="2494424"/>
              <a:chExt cx="8567191" cy="3930871"/>
            </a:xfrm>
          </p:grpSpPr>
          <p:cxnSp>
            <p:nvCxnSpPr>
              <p:cNvPr id="3" name="直接连接符 2"/>
              <p:cNvCxnSpPr>
                <a:endCxn id="6" idx="1"/>
              </p:cNvCxnSpPr>
              <p:nvPr/>
            </p:nvCxnSpPr>
            <p:spPr>
              <a:xfrm flipV="1">
                <a:off x="3718084" y="2838502"/>
                <a:ext cx="1535835" cy="1462273"/>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stCxn id="6" idx="5"/>
                <a:endCxn id="10" idx="1"/>
              </p:cNvCxnSpPr>
              <p:nvPr/>
            </p:nvCxnSpPr>
            <p:spPr>
              <a:xfrm flipV="1">
                <a:off x="6915269" y="3008720"/>
                <a:ext cx="1659383" cy="1491125"/>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909844" y="2494424"/>
                <a:ext cx="2349499" cy="2349499"/>
                <a:chOff x="4892222" y="1779814"/>
                <a:chExt cx="2349499" cy="2349499"/>
              </a:xfrm>
            </p:grpSpPr>
            <p:sp>
              <p:nvSpPr>
                <p:cNvPr id="6" name="椭圆 5"/>
                <p:cNvSpPr/>
                <p:nvPr/>
              </p:nvSpPr>
              <p:spPr>
                <a:xfrm>
                  <a:off x="4892222" y="1779814"/>
                  <a:ext cx="2349499" cy="2349499"/>
                </a:xfrm>
                <a:prstGeom prst="ellipse">
                  <a:avLst/>
                </a:prstGeom>
                <a:solidFill>
                  <a:srgbClr val="056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Freeform 514"/>
                <p:cNvSpPr>
                  <a:spLocks noChangeAspect="1" noEditPoints="1"/>
                </p:cNvSpPr>
                <p:nvPr/>
              </p:nvSpPr>
              <p:spPr bwMode="auto">
                <a:xfrm>
                  <a:off x="5558500" y="2495028"/>
                  <a:ext cx="1016943" cy="720000"/>
                </a:xfrm>
                <a:custGeom>
                  <a:avLst/>
                  <a:gdLst>
                    <a:gd name="T0" fmla="*/ 100 w 106"/>
                    <a:gd name="T1" fmla="*/ 63 h 75"/>
                    <a:gd name="T2" fmla="*/ 70 w 106"/>
                    <a:gd name="T3" fmla="*/ 63 h 75"/>
                    <a:gd name="T4" fmla="*/ 70 w 106"/>
                    <a:gd name="T5" fmla="*/ 60 h 75"/>
                    <a:gd name="T6" fmla="*/ 88 w 106"/>
                    <a:gd name="T7" fmla="*/ 60 h 75"/>
                    <a:gd name="T8" fmla="*/ 94 w 106"/>
                    <a:gd name="T9" fmla="*/ 54 h 75"/>
                    <a:gd name="T10" fmla="*/ 94 w 106"/>
                    <a:gd name="T11" fmla="*/ 6 h 75"/>
                    <a:gd name="T12" fmla="*/ 88 w 106"/>
                    <a:gd name="T13" fmla="*/ 0 h 75"/>
                    <a:gd name="T14" fmla="*/ 18 w 106"/>
                    <a:gd name="T15" fmla="*/ 0 h 75"/>
                    <a:gd name="T16" fmla="*/ 12 w 106"/>
                    <a:gd name="T17" fmla="*/ 6 h 75"/>
                    <a:gd name="T18" fmla="*/ 12 w 106"/>
                    <a:gd name="T19" fmla="*/ 54 h 75"/>
                    <a:gd name="T20" fmla="*/ 18 w 106"/>
                    <a:gd name="T21" fmla="*/ 60 h 75"/>
                    <a:gd name="T22" fmla="*/ 35 w 106"/>
                    <a:gd name="T23" fmla="*/ 60 h 75"/>
                    <a:gd name="T24" fmla="*/ 35 w 106"/>
                    <a:gd name="T25" fmla="*/ 63 h 75"/>
                    <a:gd name="T26" fmla="*/ 6 w 106"/>
                    <a:gd name="T27" fmla="*/ 63 h 75"/>
                    <a:gd name="T28" fmla="*/ 0 w 106"/>
                    <a:gd name="T29" fmla="*/ 69 h 75"/>
                    <a:gd name="T30" fmla="*/ 0 w 106"/>
                    <a:gd name="T31" fmla="*/ 69 h 75"/>
                    <a:gd name="T32" fmla="*/ 6 w 106"/>
                    <a:gd name="T33" fmla="*/ 75 h 75"/>
                    <a:gd name="T34" fmla="*/ 100 w 106"/>
                    <a:gd name="T35" fmla="*/ 75 h 75"/>
                    <a:gd name="T36" fmla="*/ 106 w 106"/>
                    <a:gd name="T37" fmla="*/ 69 h 75"/>
                    <a:gd name="T38" fmla="*/ 106 w 106"/>
                    <a:gd name="T39" fmla="*/ 69 h 75"/>
                    <a:gd name="T40" fmla="*/ 100 w 106"/>
                    <a:gd name="T41" fmla="*/ 63 h 75"/>
                    <a:gd name="T42" fmla="*/ 18 w 106"/>
                    <a:gd name="T43" fmla="*/ 56 h 75"/>
                    <a:gd name="T44" fmla="*/ 16 w 106"/>
                    <a:gd name="T45" fmla="*/ 54 h 75"/>
                    <a:gd name="T46" fmla="*/ 16 w 106"/>
                    <a:gd name="T47" fmla="*/ 6 h 75"/>
                    <a:gd name="T48" fmla="*/ 18 w 106"/>
                    <a:gd name="T49" fmla="*/ 4 h 75"/>
                    <a:gd name="T50" fmla="*/ 88 w 106"/>
                    <a:gd name="T51" fmla="*/ 4 h 75"/>
                    <a:gd name="T52" fmla="*/ 90 w 106"/>
                    <a:gd name="T53" fmla="*/ 6 h 75"/>
                    <a:gd name="T54" fmla="*/ 90 w 106"/>
                    <a:gd name="T55" fmla="*/ 54 h 75"/>
                    <a:gd name="T56" fmla="*/ 88 w 106"/>
                    <a:gd name="T57" fmla="*/ 56 h 75"/>
                    <a:gd name="T58" fmla="*/ 18 w 106"/>
                    <a:gd name="T59" fmla="*/ 56 h 75"/>
                    <a:gd name="T60" fmla="*/ 66 w 106"/>
                    <a:gd name="T61" fmla="*/ 63 h 75"/>
                    <a:gd name="T62" fmla="*/ 39 w 106"/>
                    <a:gd name="T63" fmla="*/ 63 h 75"/>
                    <a:gd name="T64" fmla="*/ 39 w 106"/>
                    <a:gd name="T65" fmla="*/ 60 h 75"/>
                    <a:gd name="T66" fmla="*/ 66 w 106"/>
                    <a:gd name="T67" fmla="*/ 60 h 75"/>
                    <a:gd name="T68" fmla="*/ 66 w 106"/>
                    <a:gd name="T69"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 h="75">
                      <a:moveTo>
                        <a:pt x="100" y="63"/>
                      </a:moveTo>
                      <a:cubicBezTo>
                        <a:pt x="70" y="63"/>
                        <a:pt x="70" y="63"/>
                        <a:pt x="70" y="63"/>
                      </a:cubicBezTo>
                      <a:cubicBezTo>
                        <a:pt x="70" y="60"/>
                        <a:pt x="70" y="60"/>
                        <a:pt x="70" y="60"/>
                      </a:cubicBezTo>
                      <a:cubicBezTo>
                        <a:pt x="88" y="60"/>
                        <a:pt x="88" y="60"/>
                        <a:pt x="88" y="60"/>
                      </a:cubicBezTo>
                      <a:cubicBezTo>
                        <a:pt x="91" y="60"/>
                        <a:pt x="94" y="57"/>
                        <a:pt x="94" y="54"/>
                      </a:cubicBezTo>
                      <a:cubicBezTo>
                        <a:pt x="94" y="6"/>
                        <a:pt x="94" y="6"/>
                        <a:pt x="94" y="6"/>
                      </a:cubicBezTo>
                      <a:cubicBezTo>
                        <a:pt x="94" y="3"/>
                        <a:pt x="91" y="0"/>
                        <a:pt x="88" y="0"/>
                      </a:cubicBezTo>
                      <a:cubicBezTo>
                        <a:pt x="18" y="0"/>
                        <a:pt x="18" y="0"/>
                        <a:pt x="18" y="0"/>
                      </a:cubicBezTo>
                      <a:cubicBezTo>
                        <a:pt x="14" y="0"/>
                        <a:pt x="12" y="3"/>
                        <a:pt x="12" y="6"/>
                      </a:cubicBezTo>
                      <a:cubicBezTo>
                        <a:pt x="12" y="54"/>
                        <a:pt x="12" y="54"/>
                        <a:pt x="12" y="54"/>
                      </a:cubicBezTo>
                      <a:cubicBezTo>
                        <a:pt x="12" y="57"/>
                        <a:pt x="14" y="60"/>
                        <a:pt x="18" y="60"/>
                      </a:cubicBezTo>
                      <a:cubicBezTo>
                        <a:pt x="35" y="60"/>
                        <a:pt x="35" y="60"/>
                        <a:pt x="35" y="60"/>
                      </a:cubicBezTo>
                      <a:cubicBezTo>
                        <a:pt x="35" y="63"/>
                        <a:pt x="35" y="63"/>
                        <a:pt x="35" y="63"/>
                      </a:cubicBezTo>
                      <a:cubicBezTo>
                        <a:pt x="6" y="63"/>
                        <a:pt x="6" y="63"/>
                        <a:pt x="6" y="63"/>
                      </a:cubicBezTo>
                      <a:cubicBezTo>
                        <a:pt x="2" y="63"/>
                        <a:pt x="0" y="66"/>
                        <a:pt x="0" y="69"/>
                      </a:cubicBezTo>
                      <a:cubicBezTo>
                        <a:pt x="0" y="69"/>
                        <a:pt x="0" y="69"/>
                        <a:pt x="0" y="69"/>
                      </a:cubicBezTo>
                      <a:cubicBezTo>
                        <a:pt x="0" y="73"/>
                        <a:pt x="2" y="75"/>
                        <a:pt x="6" y="75"/>
                      </a:cubicBezTo>
                      <a:cubicBezTo>
                        <a:pt x="100" y="75"/>
                        <a:pt x="100" y="75"/>
                        <a:pt x="100" y="75"/>
                      </a:cubicBezTo>
                      <a:cubicBezTo>
                        <a:pt x="103" y="75"/>
                        <a:pt x="106" y="73"/>
                        <a:pt x="106" y="69"/>
                      </a:cubicBezTo>
                      <a:cubicBezTo>
                        <a:pt x="106" y="69"/>
                        <a:pt x="106" y="69"/>
                        <a:pt x="106" y="69"/>
                      </a:cubicBezTo>
                      <a:cubicBezTo>
                        <a:pt x="106" y="66"/>
                        <a:pt x="103" y="63"/>
                        <a:pt x="100" y="63"/>
                      </a:cubicBezTo>
                      <a:close/>
                      <a:moveTo>
                        <a:pt x="18" y="56"/>
                      </a:moveTo>
                      <a:cubicBezTo>
                        <a:pt x="17" y="56"/>
                        <a:pt x="16" y="55"/>
                        <a:pt x="16" y="54"/>
                      </a:cubicBezTo>
                      <a:cubicBezTo>
                        <a:pt x="16" y="6"/>
                        <a:pt x="16" y="6"/>
                        <a:pt x="16" y="6"/>
                      </a:cubicBezTo>
                      <a:cubicBezTo>
                        <a:pt x="16" y="5"/>
                        <a:pt x="17" y="4"/>
                        <a:pt x="18" y="4"/>
                      </a:cubicBezTo>
                      <a:cubicBezTo>
                        <a:pt x="88" y="4"/>
                        <a:pt x="88" y="4"/>
                        <a:pt x="88" y="4"/>
                      </a:cubicBezTo>
                      <a:cubicBezTo>
                        <a:pt x="89" y="4"/>
                        <a:pt x="90" y="5"/>
                        <a:pt x="90" y="6"/>
                      </a:cubicBezTo>
                      <a:cubicBezTo>
                        <a:pt x="90" y="54"/>
                        <a:pt x="90" y="54"/>
                        <a:pt x="90" y="54"/>
                      </a:cubicBezTo>
                      <a:cubicBezTo>
                        <a:pt x="90" y="55"/>
                        <a:pt x="89" y="56"/>
                        <a:pt x="88" y="56"/>
                      </a:cubicBezTo>
                      <a:lnTo>
                        <a:pt x="18" y="56"/>
                      </a:lnTo>
                      <a:close/>
                      <a:moveTo>
                        <a:pt x="66" y="63"/>
                      </a:moveTo>
                      <a:cubicBezTo>
                        <a:pt x="39" y="63"/>
                        <a:pt x="39" y="63"/>
                        <a:pt x="39" y="63"/>
                      </a:cubicBezTo>
                      <a:cubicBezTo>
                        <a:pt x="39" y="60"/>
                        <a:pt x="39" y="60"/>
                        <a:pt x="39" y="60"/>
                      </a:cubicBezTo>
                      <a:cubicBezTo>
                        <a:pt x="66" y="60"/>
                        <a:pt x="66" y="60"/>
                        <a:pt x="66" y="60"/>
                      </a:cubicBezTo>
                      <a:lnTo>
                        <a:pt x="66" y="63"/>
                      </a:lnTo>
                      <a:close/>
                    </a:path>
                  </a:pathLst>
                </a:custGeom>
                <a:solidFill>
                  <a:schemeClr val="bg1"/>
                </a:solidFill>
                <a:ln>
                  <a:noFill/>
                </a:ln>
              </p:spPr>
              <p:txBody>
                <a:bodyPr vert="horz" wrap="square" lIns="121920" tIns="60960" rIns="121920" bIns="60960" numCol="1" anchor="t" anchorCtr="0" compatLnSpc="1"/>
                <a:lstStyle/>
                <a:p>
                  <a:pPr defTabSz="914400"/>
                  <a:endParaRPr lang="zh-CN" altLang="en-US" sz="1865">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9" name="组合 8"/>
              <p:cNvGrpSpPr/>
              <p:nvPr/>
            </p:nvGrpSpPr>
            <p:grpSpPr>
              <a:xfrm>
                <a:off x="8307096" y="2741167"/>
                <a:ext cx="1826985" cy="1826985"/>
                <a:chOff x="8289471" y="2026556"/>
                <a:chExt cx="1826985" cy="1826985"/>
              </a:xfrm>
            </p:grpSpPr>
            <p:sp>
              <p:nvSpPr>
                <p:cNvPr id="10" name="椭圆 9"/>
                <p:cNvSpPr/>
                <p:nvPr/>
              </p:nvSpPr>
              <p:spPr>
                <a:xfrm>
                  <a:off x="8289471" y="2026556"/>
                  <a:ext cx="1826985" cy="1826985"/>
                </a:xfrm>
                <a:prstGeom prst="ellipse">
                  <a:avLst/>
                </a:prstGeom>
                <a:solidFill>
                  <a:srgbClr val="072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Freeform 427"/>
                <p:cNvSpPr>
                  <a:spLocks noChangeAspect="1" noEditPoints="1"/>
                </p:cNvSpPr>
                <p:nvPr/>
              </p:nvSpPr>
              <p:spPr bwMode="auto">
                <a:xfrm>
                  <a:off x="8886141" y="2652810"/>
                  <a:ext cx="633643" cy="540000"/>
                </a:xfrm>
                <a:custGeom>
                  <a:avLst/>
                  <a:gdLst>
                    <a:gd name="T0" fmla="*/ 76 w 86"/>
                    <a:gd name="T1" fmla="*/ 9 h 73"/>
                    <a:gd name="T2" fmla="*/ 73 w 86"/>
                    <a:gd name="T3" fmla="*/ 0 h 73"/>
                    <a:gd name="T4" fmla="*/ 61 w 86"/>
                    <a:gd name="T5" fmla="*/ 3 h 73"/>
                    <a:gd name="T6" fmla="*/ 54 w 86"/>
                    <a:gd name="T7" fmla="*/ 9 h 73"/>
                    <a:gd name="T8" fmla="*/ 51 w 86"/>
                    <a:gd name="T9" fmla="*/ 69 h 73"/>
                    <a:gd name="T10" fmla="*/ 83 w 86"/>
                    <a:gd name="T11" fmla="*/ 72 h 73"/>
                    <a:gd name="T12" fmla="*/ 86 w 86"/>
                    <a:gd name="T13" fmla="*/ 12 h 73"/>
                    <a:gd name="T14" fmla="*/ 80 w 86"/>
                    <a:gd name="T15" fmla="*/ 63 h 73"/>
                    <a:gd name="T16" fmla="*/ 60 w 86"/>
                    <a:gd name="T17" fmla="*/ 66 h 73"/>
                    <a:gd name="T18" fmla="*/ 57 w 86"/>
                    <a:gd name="T19" fmla="*/ 59 h 73"/>
                    <a:gd name="T20" fmla="*/ 77 w 86"/>
                    <a:gd name="T21" fmla="*/ 56 h 73"/>
                    <a:gd name="T22" fmla="*/ 80 w 86"/>
                    <a:gd name="T23" fmla="*/ 63 h 73"/>
                    <a:gd name="T24" fmla="*/ 77 w 86"/>
                    <a:gd name="T25" fmla="*/ 53 h 73"/>
                    <a:gd name="T26" fmla="*/ 57 w 86"/>
                    <a:gd name="T27" fmla="*/ 50 h 73"/>
                    <a:gd name="T28" fmla="*/ 60 w 86"/>
                    <a:gd name="T29" fmla="*/ 43 h 73"/>
                    <a:gd name="T30" fmla="*/ 80 w 86"/>
                    <a:gd name="T31" fmla="*/ 46 h 73"/>
                    <a:gd name="T32" fmla="*/ 80 w 86"/>
                    <a:gd name="T33" fmla="*/ 36 h 73"/>
                    <a:gd name="T34" fmla="*/ 60 w 86"/>
                    <a:gd name="T35" fmla="*/ 39 h 73"/>
                    <a:gd name="T36" fmla="*/ 57 w 86"/>
                    <a:gd name="T37" fmla="*/ 32 h 73"/>
                    <a:gd name="T38" fmla="*/ 77 w 86"/>
                    <a:gd name="T39" fmla="*/ 29 h 73"/>
                    <a:gd name="T40" fmla="*/ 80 w 86"/>
                    <a:gd name="T41" fmla="*/ 36 h 73"/>
                    <a:gd name="T42" fmla="*/ 77 w 86"/>
                    <a:gd name="T43" fmla="*/ 25 h 73"/>
                    <a:gd name="T44" fmla="*/ 57 w 86"/>
                    <a:gd name="T45" fmla="*/ 23 h 73"/>
                    <a:gd name="T46" fmla="*/ 60 w 86"/>
                    <a:gd name="T47" fmla="*/ 16 h 73"/>
                    <a:gd name="T48" fmla="*/ 80 w 86"/>
                    <a:gd name="T49" fmla="*/ 18 h 73"/>
                    <a:gd name="T50" fmla="*/ 33 w 86"/>
                    <a:gd name="T51" fmla="*/ 1 h 73"/>
                    <a:gd name="T52" fmla="*/ 0 w 86"/>
                    <a:gd name="T53" fmla="*/ 4 h 73"/>
                    <a:gd name="T54" fmla="*/ 3 w 86"/>
                    <a:gd name="T55" fmla="*/ 64 h 73"/>
                    <a:gd name="T56" fmla="*/ 10 w 86"/>
                    <a:gd name="T57" fmla="*/ 70 h 73"/>
                    <a:gd name="T58" fmla="*/ 22 w 86"/>
                    <a:gd name="T59" fmla="*/ 73 h 73"/>
                    <a:gd name="T60" fmla="*/ 25 w 86"/>
                    <a:gd name="T61" fmla="*/ 64 h 73"/>
                    <a:gd name="T62" fmla="*/ 35 w 86"/>
                    <a:gd name="T63" fmla="*/ 61 h 73"/>
                    <a:gd name="T64" fmla="*/ 33 w 86"/>
                    <a:gd name="T65" fmla="*/ 1 h 73"/>
                    <a:gd name="T66" fmla="*/ 26 w 86"/>
                    <a:gd name="T67" fmla="*/ 17 h 73"/>
                    <a:gd name="T68" fmla="*/ 7 w 86"/>
                    <a:gd name="T69" fmla="*/ 14 h 73"/>
                    <a:gd name="T70" fmla="*/ 10 w 86"/>
                    <a:gd name="T71" fmla="*/ 7 h 73"/>
                    <a:gd name="T72" fmla="*/ 29 w 86"/>
                    <a:gd name="T73" fmla="*/ 1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73">
                      <a:moveTo>
                        <a:pt x="83" y="9"/>
                      </a:moveTo>
                      <a:cubicBezTo>
                        <a:pt x="76" y="9"/>
                        <a:pt x="76" y="9"/>
                        <a:pt x="76" y="9"/>
                      </a:cubicBezTo>
                      <a:cubicBezTo>
                        <a:pt x="76" y="3"/>
                        <a:pt x="76" y="3"/>
                        <a:pt x="76" y="3"/>
                      </a:cubicBezTo>
                      <a:cubicBezTo>
                        <a:pt x="76" y="1"/>
                        <a:pt x="75" y="0"/>
                        <a:pt x="73" y="0"/>
                      </a:cubicBezTo>
                      <a:cubicBezTo>
                        <a:pt x="64" y="0"/>
                        <a:pt x="64" y="0"/>
                        <a:pt x="64" y="0"/>
                      </a:cubicBezTo>
                      <a:cubicBezTo>
                        <a:pt x="62" y="0"/>
                        <a:pt x="61" y="1"/>
                        <a:pt x="61" y="3"/>
                      </a:cubicBezTo>
                      <a:cubicBezTo>
                        <a:pt x="61" y="9"/>
                        <a:pt x="61" y="9"/>
                        <a:pt x="61" y="9"/>
                      </a:cubicBezTo>
                      <a:cubicBezTo>
                        <a:pt x="54" y="9"/>
                        <a:pt x="54" y="9"/>
                        <a:pt x="54" y="9"/>
                      </a:cubicBezTo>
                      <a:cubicBezTo>
                        <a:pt x="52" y="9"/>
                        <a:pt x="51" y="10"/>
                        <a:pt x="51" y="12"/>
                      </a:cubicBezTo>
                      <a:cubicBezTo>
                        <a:pt x="51" y="69"/>
                        <a:pt x="51" y="69"/>
                        <a:pt x="51" y="69"/>
                      </a:cubicBezTo>
                      <a:cubicBezTo>
                        <a:pt x="51" y="71"/>
                        <a:pt x="52" y="72"/>
                        <a:pt x="54" y="72"/>
                      </a:cubicBezTo>
                      <a:cubicBezTo>
                        <a:pt x="83" y="72"/>
                        <a:pt x="83" y="72"/>
                        <a:pt x="83" y="72"/>
                      </a:cubicBezTo>
                      <a:cubicBezTo>
                        <a:pt x="85" y="72"/>
                        <a:pt x="86" y="71"/>
                        <a:pt x="86" y="69"/>
                      </a:cubicBezTo>
                      <a:cubicBezTo>
                        <a:pt x="86" y="12"/>
                        <a:pt x="86" y="12"/>
                        <a:pt x="86" y="12"/>
                      </a:cubicBezTo>
                      <a:cubicBezTo>
                        <a:pt x="86" y="10"/>
                        <a:pt x="85" y="9"/>
                        <a:pt x="83" y="9"/>
                      </a:cubicBezTo>
                      <a:close/>
                      <a:moveTo>
                        <a:pt x="80" y="63"/>
                      </a:moveTo>
                      <a:cubicBezTo>
                        <a:pt x="80" y="65"/>
                        <a:pt x="78" y="66"/>
                        <a:pt x="77" y="66"/>
                      </a:cubicBezTo>
                      <a:cubicBezTo>
                        <a:pt x="60" y="66"/>
                        <a:pt x="60" y="66"/>
                        <a:pt x="60" y="66"/>
                      </a:cubicBezTo>
                      <a:cubicBezTo>
                        <a:pt x="59" y="66"/>
                        <a:pt x="57" y="65"/>
                        <a:pt x="57" y="63"/>
                      </a:cubicBezTo>
                      <a:cubicBezTo>
                        <a:pt x="57" y="59"/>
                        <a:pt x="57" y="59"/>
                        <a:pt x="57" y="59"/>
                      </a:cubicBezTo>
                      <a:cubicBezTo>
                        <a:pt x="57" y="58"/>
                        <a:pt x="59" y="56"/>
                        <a:pt x="60" y="56"/>
                      </a:cubicBezTo>
                      <a:cubicBezTo>
                        <a:pt x="77" y="56"/>
                        <a:pt x="77" y="56"/>
                        <a:pt x="77" y="56"/>
                      </a:cubicBezTo>
                      <a:cubicBezTo>
                        <a:pt x="78" y="56"/>
                        <a:pt x="80" y="58"/>
                        <a:pt x="80" y="59"/>
                      </a:cubicBezTo>
                      <a:lnTo>
                        <a:pt x="80" y="63"/>
                      </a:lnTo>
                      <a:close/>
                      <a:moveTo>
                        <a:pt x="80" y="50"/>
                      </a:moveTo>
                      <a:cubicBezTo>
                        <a:pt x="80" y="51"/>
                        <a:pt x="78" y="53"/>
                        <a:pt x="77" y="53"/>
                      </a:cubicBezTo>
                      <a:cubicBezTo>
                        <a:pt x="60" y="53"/>
                        <a:pt x="60" y="53"/>
                        <a:pt x="60" y="53"/>
                      </a:cubicBezTo>
                      <a:cubicBezTo>
                        <a:pt x="59" y="53"/>
                        <a:pt x="57" y="51"/>
                        <a:pt x="57" y="50"/>
                      </a:cubicBezTo>
                      <a:cubicBezTo>
                        <a:pt x="57" y="46"/>
                        <a:pt x="57" y="46"/>
                        <a:pt x="57" y="46"/>
                      </a:cubicBezTo>
                      <a:cubicBezTo>
                        <a:pt x="57" y="44"/>
                        <a:pt x="59" y="43"/>
                        <a:pt x="60" y="43"/>
                      </a:cubicBezTo>
                      <a:cubicBezTo>
                        <a:pt x="77" y="43"/>
                        <a:pt x="77" y="43"/>
                        <a:pt x="77" y="43"/>
                      </a:cubicBezTo>
                      <a:cubicBezTo>
                        <a:pt x="78" y="43"/>
                        <a:pt x="80" y="44"/>
                        <a:pt x="80" y="46"/>
                      </a:cubicBezTo>
                      <a:lnTo>
                        <a:pt x="80" y="50"/>
                      </a:lnTo>
                      <a:close/>
                      <a:moveTo>
                        <a:pt x="80" y="36"/>
                      </a:moveTo>
                      <a:cubicBezTo>
                        <a:pt x="80" y="38"/>
                        <a:pt x="78" y="39"/>
                        <a:pt x="77" y="39"/>
                      </a:cubicBezTo>
                      <a:cubicBezTo>
                        <a:pt x="60" y="39"/>
                        <a:pt x="60" y="39"/>
                        <a:pt x="60" y="39"/>
                      </a:cubicBezTo>
                      <a:cubicBezTo>
                        <a:pt x="59" y="39"/>
                        <a:pt x="57" y="38"/>
                        <a:pt x="57" y="36"/>
                      </a:cubicBezTo>
                      <a:cubicBezTo>
                        <a:pt x="57" y="32"/>
                        <a:pt x="57" y="32"/>
                        <a:pt x="57" y="32"/>
                      </a:cubicBezTo>
                      <a:cubicBezTo>
                        <a:pt x="57" y="30"/>
                        <a:pt x="59" y="29"/>
                        <a:pt x="60" y="29"/>
                      </a:cubicBezTo>
                      <a:cubicBezTo>
                        <a:pt x="77" y="29"/>
                        <a:pt x="77" y="29"/>
                        <a:pt x="77" y="29"/>
                      </a:cubicBezTo>
                      <a:cubicBezTo>
                        <a:pt x="78" y="29"/>
                        <a:pt x="80" y="30"/>
                        <a:pt x="80" y="32"/>
                      </a:cubicBezTo>
                      <a:lnTo>
                        <a:pt x="80" y="36"/>
                      </a:lnTo>
                      <a:close/>
                      <a:moveTo>
                        <a:pt x="80" y="23"/>
                      </a:moveTo>
                      <a:cubicBezTo>
                        <a:pt x="80" y="24"/>
                        <a:pt x="78" y="25"/>
                        <a:pt x="77" y="25"/>
                      </a:cubicBezTo>
                      <a:cubicBezTo>
                        <a:pt x="60" y="25"/>
                        <a:pt x="60" y="25"/>
                        <a:pt x="60" y="25"/>
                      </a:cubicBezTo>
                      <a:cubicBezTo>
                        <a:pt x="59" y="25"/>
                        <a:pt x="57" y="24"/>
                        <a:pt x="57" y="23"/>
                      </a:cubicBezTo>
                      <a:cubicBezTo>
                        <a:pt x="57" y="18"/>
                        <a:pt x="57" y="18"/>
                        <a:pt x="57" y="18"/>
                      </a:cubicBezTo>
                      <a:cubicBezTo>
                        <a:pt x="57" y="17"/>
                        <a:pt x="59" y="16"/>
                        <a:pt x="60" y="16"/>
                      </a:cubicBezTo>
                      <a:cubicBezTo>
                        <a:pt x="77" y="16"/>
                        <a:pt x="77" y="16"/>
                        <a:pt x="77" y="16"/>
                      </a:cubicBezTo>
                      <a:cubicBezTo>
                        <a:pt x="78" y="16"/>
                        <a:pt x="80" y="17"/>
                        <a:pt x="80" y="18"/>
                      </a:cubicBezTo>
                      <a:lnTo>
                        <a:pt x="80" y="23"/>
                      </a:lnTo>
                      <a:close/>
                      <a:moveTo>
                        <a:pt x="33" y="1"/>
                      </a:moveTo>
                      <a:cubicBezTo>
                        <a:pt x="3" y="1"/>
                        <a:pt x="3" y="1"/>
                        <a:pt x="3" y="1"/>
                      </a:cubicBezTo>
                      <a:cubicBezTo>
                        <a:pt x="2" y="1"/>
                        <a:pt x="0" y="2"/>
                        <a:pt x="0" y="4"/>
                      </a:cubicBezTo>
                      <a:cubicBezTo>
                        <a:pt x="0" y="61"/>
                        <a:pt x="0" y="61"/>
                        <a:pt x="0" y="61"/>
                      </a:cubicBezTo>
                      <a:cubicBezTo>
                        <a:pt x="0" y="63"/>
                        <a:pt x="2" y="64"/>
                        <a:pt x="3" y="64"/>
                      </a:cubicBezTo>
                      <a:cubicBezTo>
                        <a:pt x="10" y="64"/>
                        <a:pt x="10" y="64"/>
                        <a:pt x="10" y="64"/>
                      </a:cubicBezTo>
                      <a:cubicBezTo>
                        <a:pt x="10" y="70"/>
                        <a:pt x="10" y="70"/>
                        <a:pt x="10" y="70"/>
                      </a:cubicBezTo>
                      <a:cubicBezTo>
                        <a:pt x="10" y="72"/>
                        <a:pt x="12" y="73"/>
                        <a:pt x="13" y="73"/>
                      </a:cubicBezTo>
                      <a:cubicBezTo>
                        <a:pt x="22" y="73"/>
                        <a:pt x="22" y="73"/>
                        <a:pt x="22" y="73"/>
                      </a:cubicBezTo>
                      <a:cubicBezTo>
                        <a:pt x="24" y="73"/>
                        <a:pt x="25" y="72"/>
                        <a:pt x="25" y="70"/>
                      </a:cubicBezTo>
                      <a:cubicBezTo>
                        <a:pt x="25" y="64"/>
                        <a:pt x="25" y="64"/>
                        <a:pt x="25" y="64"/>
                      </a:cubicBezTo>
                      <a:cubicBezTo>
                        <a:pt x="33" y="64"/>
                        <a:pt x="33" y="64"/>
                        <a:pt x="33" y="64"/>
                      </a:cubicBezTo>
                      <a:cubicBezTo>
                        <a:pt x="34" y="64"/>
                        <a:pt x="35" y="63"/>
                        <a:pt x="35" y="61"/>
                      </a:cubicBezTo>
                      <a:cubicBezTo>
                        <a:pt x="35" y="4"/>
                        <a:pt x="35" y="4"/>
                        <a:pt x="35" y="4"/>
                      </a:cubicBezTo>
                      <a:cubicBezTo>
                        <a:pt x="35" y="2"/>
                        <a:pt x="34" y="1"/>
                        <a:pt x="33" y="1"/>
                      </a:cubicBezTo>
                      <a:close/>
                      <a:moveTo>
                        <a:pt x="29" y="14"/>
                      </a:moveTo>
                      <a:cubicBezTo>
                        <a:pt x="29" y="15"/>
                        <a:pt x="28" y="17"/>
                        <a:pt x="26" y="17"/>
                      </a:cubicBezTo>
                      <a:cubicBezTo>
                        <a:pt x="10" y="17"/>
                        <a:pt x="10" y="17"/>
                        <a:pt x="10" y="17"/>
                      </a:cubicBezTo>
                      <a:cubicBezTo>
                        <a:pt x="8" y="17"/>
                        <a:pt x="7" y="15"/>
                        <a:pt x="7" y="14"/>
                      </a:cubicBezTo>
                      <a:cubicBezTo>
                        <a:pt x="7" y="10"/>
                        <a:pt x="7" y="10"/>
                        <a:pt x="7" y="10"/>
                      </a:cubicBezTo>
                      <a:cubicBezTo>
                        <a:pt x="7" y="8"/>
                        <a:pt x="8" y="7"/>
                        <a:pt x="10" y="7"/>
                      </a:cubicBezTo>
                      <a:cubicBezTo>
                        <a:pt x="26" y="7"/>
                        <a:pt x="26" y="7"/>
                        <a:pt x="26" y="7"/>
                      </a:cubicBezTo>
                      <a:cubicBezTo>
                        <a:pt x="28" y="7"/>
                        <a:pt x="29" y="8"/>
                        <a:pt x="29" y="10"/>
                      </a:cubicBezTo>
                      <a:lnTo>
                        <a:pt x="29" y="14"/>
                      </a:lnTo>
                      <a:close/>
                    </a:path>
                  </a:pathLst>
                </a:custGeom>
                <a:solidFill>
                  <a:schemeClr val="bg1"/>
                </a:solidFill>
                <a:ln>
                  <a:noFill/>
                </a:ln>
              </p:spPr>
              <p:txBody>
                <a:bodyPr vert="horz" wrap="square" lIns="121920" tIns="60960" rIns="121920" bIns="60960" numCol="1" anchor="t" anchorCtr="0" compatLnSpc="1"/>
                <a:lstStyle/>
                <a:p>
                  <a:pPr defTabSz="914400"/>
                  <a:endParaRPr lang="zh-CN" altLang="en-US" sz="1865">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 name="组合 12"/>
              <p:cNvGrpSpPr/>
              <p:nvPr/>
            </p:nvGrpSpPr>
            <p:grpSpPr>
              <a:xfrm>
                <a:off x="2183316" y="2741166"/>
                <a:ext cx="1826985" cy="1826985"/>
                <a:chOff x="2149928" y="2026556"/>
                <a:chExt cx="1826985" cy="1826985"/>
              </a:xfrm>
            </p:grpSpPr>
            <p:sp>
              <p:nvSpPr>
                <p:cNvPr id="14" name="椭圆 13"/>
                <p:cNvSpPr/>
                <p:nvPr/>
              </p:nvSpPr>
              <p:spPr>
                <a:xfrm>
                  <a:off x="2149928" y="2026556"/>
                  <a:ext cx="1826985" cy="1826985"/>
                </a:xfrm>
                <a:prstGeom prst="ellipse">
                  <a:avLst/>
                </a:prstGeom>
                <a:solidFill>
                  <a:srgbClr val="87A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Freeform 315"/>
                <p:cNvSpPr>
                  <a:spLocks noChangeAspect="1"/>
                </p:cNvSpPr>
                <p:nvPr/>
              </p:nvSpPr>
              <p:spPr bwMode="auto">
                <a:xfrm>
                  <a:off x="2664772" y="2585028"/>
                  <a:ext cx="797295" cy="540000"/>
                </a:xfrm>
                <a:custGeom>
                  <a:avLst/>
                  <a:gdLst>
                    <a:gd name="T0" fmla="*/ 103 w 106"/>
                    <a:gd name="T1" fmla="*/ 44 h 72"/>
                    <a:gd name="T2" fmla="*/ 92 w 106"/>
                    <a:gd name="T3" fmla="*/ 44 h 72"/>
                    <a:gd name="T4" fmla="*/ 92 w 106"/>
                    <a:gd name="T5" fmla="*/ 18 h 72"/>
                    <a:gd name="T6" fmla="*/ 86 w 106"/>
                    <a:gd name="T7" fmla="*/ 12 h 72"/>
                    <a:gd name="T8" fmla="*/ 68 w 106"/>
                    <a:gd name="T9" fmla="*/ 12 h 72"/>
                    <a:gd name="T10" fmla="*/ 68 w 106"/>
                    <a:gd name="T11" fmla="*/ 2 h 72"/>
                    <a:gd name="T12" fmla="*/ 66 w 106"/>
                    <a:gd name="T13" fmla="*/ 0 h 72"/>
                    <a:gd name="T14" fmla="*/ 40 w 106"/>
                    <a:gd name="T15" fmla="*/ 0 h 72"/>
                    <a:gd name="T16" fmla="*/ 38 w 106"/>
                    <a:gd name="T17" fmla="*/ 2 h 72"/>
                    <a:gd name="T18" fmla="*/ 38 w 106"/>
                    <a:gd name="T19" fmla="*/ 12 h 72"/>
                    <a:gd name="T20" fmla="*/ 20 w 106"/>
                    <a:gd name="T21" fmla="*/ 12 h 72"/>
                    <a:gd name="T22" fmla="*/ 14 w 106"/>
                    <a:gd name="T23" fmla="*/ 18 h 72"/>
                    <a:gd name="T24" fmla="*/ 14 w 106"/>
                    <a:gd name="T25" fmla="*/ 44 h 72"/>
                    <a:gd name="T26" fmla="*/ 3 w 106"/>
                    <a:gd name="T27" fmla="*/ 44 h 72"/>
                    <a:gd name="T28" fmla="*/ 0 w 106"/>
                    <a:gd name="T29" fmla="*/ 47 h 72"/>
                    <a:gd name="T30" fmla="*/ 0 w 106"/>
                    <a:gd name="T31" fmla="*/ 70 h 72"/>
                    <a:gd name="T32" fmla="*/ 3 w 106"/>
                    <a:gd name="T33" fmla="*/ 72 h 72"/>
                    <a:gd name="T34" fmla="*/ 28 w 106"/>
                    <a:gd name="T35" fmla="*/ 72 h 72"/>
                    <a:gd name="T36" fmla="*/ 30 w 106"/>
                    <a:gd name="T37" fmla="*/ 70 h 72"/>
                    <a:gd name="T38" fmla="*/ 30 w 106"/>
                    <a:gd name="T39" fmla="*/ 47 h 72"/>
                    <a:gd name="T40" fmla="*/ 28 w 106"/>
                    <a:gd name="T41" fmla="*/ 44 h 72"/>
                    <a:gd name="T42" fmla="*/ 17 w 106"/>
                    <a:gd name="T43" fmla="*/ 44 h 72"/>
                    <a:gd name="T44" fmla="*/ 17 w 106"/>
                    <a:gd name="T45" fmla="*/ 18 h 72"/>
                    <a:gd name="T46" fmla="*/ 20 w 106"/>
                    <a:gd name="T47" fmla="*/ 15 h 72"/>
                    <a:gd name="T48" fmla="*/ 38 w 106"/>
                    <a:gd name="T49" fmla="*/ 15 h 72"/>
                    <a:gd name="T50" fmla="*/ 38 w 106"/>
                    <a:gd name="T51" fmla="*/ 25 h 72"/>
                    <a:gd name="T52" fmla="*/ 40 w 106"/>
                    <a:gd name="T53" fmla="*/ 27 h 72"/>
                    <a:gd name="T54" fmla="*/ 51 w 106"/>
                    <a:gd name="T55" fmla="*/ 27 h 72"/>
                    <a:gd name="T56" fmla="*/ 51 w 106"/>
                    <a:gd name="T57" fmla="*/ 44 h 72"/>
                    <a:gd name="T58" fmla="*/ 40 w 106"/>
                    <a:gd name="T59" fmla="*/ 44 h 72"/>
                    <a:gd name="T60" fmla="*/ 38 w 106"/>
                    <a:gd name="T61" fmla="*/ 47 h 72"/>
                    <a:gd name="T62" fmla="*/ 38 w 106"/>
                    <a:gd name="T63" fmla="*/ 70 h 72"/>
                    <a:gd name="T64" fmla="*/ 40 w 106"/>
                    <a:gd name="T65" fmla="*/ 72 h 72"/>
                    <a:gd name="T66" fmla="*/ 66 w 106"/>
                    <a:gd name="T67" fmla="*/ 72 h 72"/>
                    <a:gd name="T68" fmla="*/ 68 w 106"/>
                    <a:gd name="T69" fmla="*/ 70 h 72"/>
                    <a:gd name="T70" fmla="*/ 68 w 106"/>
                    <a:gd name="T71" fmla="*/ 47 h 72"/>
                    <a:gd name="T72" fmla="*/ 66 w 106"/>
                    <a:gd name="T73" fmla="*/ 44 h 72"/>
                    <a:gd name="T74" fmla="*/ 55 w 106"/>
                    <a:gd name="T75" fmla="*/ 44 h 72"/>
                    <a:gd name="T76" fmla="*/ 55 w 106"/>
                    <a:gd name="T77" fmla="*/ 27 h 72"/>
                    <a:gd name="T78" fmla="*/ 66 w 106"/>
                    <a:gd name="T79" fmla="*/ 27 h 72"/>
                    <a:gd name="T80" fmla="*/ 68 w 106"/>
                    <a:gd name="T81" fmla="*/ 25 h 72"/>
                    <a:gd name="T82" fmla="*/ 68 w 106"/>
                    <a:gd name="T83" fmla="*/ 15 h 72"/>
                    <a:gd name="T84" fmla="*/ 86 w 106"/>
                    <a:gd name="T85" fmla="*/ 15 h 72"/>
                    <a:gd name="T86" fmla="*/ 89 w 106"/>
                    <a:gd name="T87" fmla="*/ 18 h 72"/>
                    <a:gd name="T88" fmla="*/ 89 w 106"/>
                    <a:gd name="T89" fmla="*/ 44 h 72"/>
                    <a:gd name="T90" fmla="*/ 78 w 106"/>
                    <a:gd name="T91" fmla="*/ 44 h 72"/>
                    <a:gd name="T92" fmla="*/ 76 w 106"/>
                    <a:gd name="T93" fmla="*/ 47 h 72"/>
                    <a:gd name="T94" fmla="*/ 76 w 106"/>
                    <a:gd name="T95" fmla="*/ 70 h 72"/>
                    <a:gd name="T96" fmla="*/ 78 w 106"/>
                    <a:gd name="T97" fmla="*/ 72 h 72"/>
                    <a:gd name="T98" fmla="*/ 103 w 106"/>
                    <a:gd name="T99" fmla="*/ 72 h 72"/>
                    <a:gd name="T100" fmla="*/ 106 w 106"/>
                    <a:gd name="T101" fmla="*/ 70 h 72"/>
                    <a:gd name="T102" fmla="*/ 106 w 106"/>
                    <a:gd name="T103" fmla="*/ 47 h 72"/>
                    <a:gd name="T104" fmla="*/ 103 w 106"/>
                    <a:gd name="T105" fmla="*/ 4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72">
                      <a:moveTo>
                        <a:pt x="103" y="44"/>
                      </a:moveTo>
                      <a:cubicBezTo>
                        <a:pt x="92" y="44"/>
                        <a:pt x="92" y="44"/>
                        <a:pt x="92" y="44"/>
                      </a:cubicBezTo>
                      <a:cubicBezTo>
                        <a:pt x="92" y="18"/>
                        <a:pt x="92" y="18"/>
                        <a:pt x="92" y="18"/>
                      </a:cubicBezTo>
                      <a:cubicBezTo>
                        <a:pt x="92" y="15"/>
                        <a:pt x="90" y="12"/>
                        <a:pt x="86" y="12"/>
                      </a:cubicBezTo>
                      <a:cubicBezTo>
                        <a:pt x="68" y="12"/>
                        <a:pt x="68" y="12"/>
                        <a:pt x="68" y="12"/>
                      </a:cubicBezTo>
                      <a:cubicBezTo>
                        <a:pt x="68" y="2"/>
                        <a:pt x="68" y="2"/>
                        <a:pt x="68" y="2"/>
                      </a:cubicBezTo>
                      <a:cubicBezTo>
                        <a:pt x="68" y="1"/>
                        <a:pt x="67" y="0"/>
                        <a:pt x="66" y="0"/>
                      </a:cubicBezTo>
                      <a:cubicBezTo>
                        <a:pt x="40" y="0"/>
                        <a:pt x="40" y="0"/>
                        <a:pt x="40" y="0"/>
                      </a:cubicBezTo>
                      <a:cubicBezTo>
                        <a:pt x="39" y="0"/>
                        <a:pt x="38" y="1"/>
                        <a:pt x="38" y="2"/>
                      </a:cubicBezTo>
                      <a:cubicBezTo>
                        <a:pt x="38" y="12"/>
                        <a:pt x="38" y="12"/>
                        <a:pt x="38" y="12"/>
                      </a:cubicBezTo>
                      <a:cubicBezTo>
                        <a:pt x="20" y="12"/>
                        <a:pt x="20" y="12"/>
                        <a:pt x="20" y="12"/>
                      </a:cubicBezTo>
                      <a:cubicBezTo>
                        <a:pt x="16" y="12"/>
                        <a:pt x="14" y="15"/>
                        <a:pt x="14" y="18"/>
                      </a:cubicBezTo>
                      <a:cubicBezTo>
                        <a:pt x="14" y="44"/>
                        <a:pt x="14" y="44"/>
                        <a:pt x="14" y="44"/>
                      </a:cubicBezTo>
                      <a:cubicBezTo>
                        <a:pt x="3" y="44"/>
                        <a:pt x="3" y="44"/>
                        <a:pt x="3" y="44"/>
                      </a:cubicBezTo>
                      <a:cubicBezTo>
                        <a:pt x="1" y="44"/>
                        <a:pt x="0" y="45"/>
                        <a:pt x="0" y="47"/>
                      </a:cubicBezTo>
                      <a:cubicBezTo>
                        <a:pt x="0" y="70"/>
                        <a:pt x="0" y="70"/>
                        <a:pt x="0" y="70"/>
                      </a:cubicBezTo>
                      <a:cubicBezTo>
                        <a:pt x="0" y="71"/>
                        <a:pt x="1" y="72"/>
                        <a:pt x="3" y="72"/>
                      </a:cubicBezTo>
                      <a:cubicBezTo>
                        <a:pt x="28" y="72"/>
                        <a:pt x="28" y="72"/>
                        <a:pt x="28" y="72"/>
                      </a:cubicBezTo>
                      <a:cubicBezTo>
                        <a:pt x="29" y="72"/>
                        <a:pt x="30" y="71"/>
                        <a:pt x="30" y="70"/>
                      </a:cubicBezTo>
                      <a:cubicBezTo>
                        <a:pt x="30" y="47"/>
                        <a:pt x="30" y="47"/>
                        <a:pt x="30" y="47"/>
                      </a:cubicBezTo>
                      <a:cubicBezTo>
                        <a:pt x="30" y="45"/>
                        <a:pt x="29" y="44"/>
                        <a:pt x="28" y="44"/>
                      </a:cubicBezTo>
                      <a:cubicBezTo>
                        <a:pt x="17" y="44"/>
                        <a:pt x="17" y="44"/>
                        <a:pt x="17" y="44"/>
                      </a:cubicBezTo>
                      <a:cubicBezTo>
                        <a:pt x="17" y="18"/>
                        <a:pt x="17" y="18"/>
                        <a:pt x="17" y="18"/>
                      </a:cubicBezTo>
                      <a:cubicBezTo>
                        <a:pt x="17" y="16"/>
                        <a:pt x="18" y="15"/>
                        <a:pt x="20" y="15"/>
                      </a:cubicBezTo>
                      <a:cubicBezTo>
                        <a:pt x="38" y="15"/>
                        <a:pt x="38" y="15"/>
                        <a:pt x="38" y="15"/>
                      </a:cubicBezTo>
                      <a:cubicBezTo>
                        <a:pt x="38" y="25"/>
                        <a:pt x="38" y="25"/>
                        <a:pt x="38" y="25"/>
                      </a:cubicBezTo>
                      <a:cubicBezTo>
                        <a:pt x="38" y="26"/>
                        <a:pt x="39" y="27"/>
                        <a:pt x="40" y="27"/>
                      </a:cubicBezTo>
                      <a:cubicBezTo>
                        <a:pt x="51" y="27"/>
                        <a:pt x="51" y="27"/>
                        <a:pt x="51" y="27"/>
                      </a:cubicBezTo>
                      <a:cubicBezTo>
                        <a:pt x="51" y="44"/>
                        <a:pt x="51" y="44"/>
                        <a:pt x="51" y="44"/>
                      </a:cubicBezTo>
                      <a:cubicBezTo>
                        <a:pt x="40" y="44"/>
                        <a:pt x="40" y="44"/>
                        <a:pt x="40" y="44"/>
                      </a:cubicBezTo>
                      <a:cubicBezTo>
                        <a:pt x="39" y="44"/>
                        <a:pt x="38" y="45"/>
                        <a:pt x="38" y="47"/>
                      </a:cubicBezTo>
                      <a:cubicBezTo>
                        <a:pt x="38" y="70"/>
                        <a:pt x="38" y="70"/>
                        <a:pt x="38" y="70"/>
                      </a:cubicBezTo>
                      <a:cubicBezTo>
                        <a:pt x="38" y="71"/>
                        <a:pt x="39" y="72"/>
                        <a:pt x="40" y="72"/>
                      </a:cubicBezTo>
                      <a:cubicBezTo>
                        <a:pt x="66" y="72"/>
                        <a:pt x="66" y="72"/>
                        <a:pt x="66" y="72"/>
                      </a:cubicBezTo>
                      <a:cubicBezTo>
                        <a:pt x="67" y="72"/>
                        <a:pt x="68" y="71"/>
                        <a:pt x="68" y="70"/>
                      </a:cubicBezTo>
                      <a:cubicBezTo>
                        <a:pt x="68" y="47"/>
                        <a:pt x="68" y="47"/>
                        <a:pt x="68" y="47"/>
                      </a:cubicBezTo>
                      <a:cubicBezTo>
                        <a:pt x="68" y="45"/>
                        <a:pt x="67" y="44"/>
                        <a:pt x="66" y="44"/>
                      </a:cubicBezTo>
                      <a:cubicBezTo>
                        <a:pt x="55" y="44"/>
                        <a:pt x="55" y="44"/>
                        <a:pt x="55" y="44"/>
                      </a:cubicBezTo>
                      <a:cubicBezTo>
                        <a:pt x="55" y="27"/>
                        <a:pt x="55" y="27"/>
                        <a:pt x="55" y="27"/>
                      </a:cubicBezTo>
                      <a:cubicBezTo>
                        <a:pt x="66" y="27"/>
                        <a:pt x="66" y="27"/>
                        <a:pt x="66" y="27"/>
                      </a:cubicBezTo>
                      <a:cubicBezTo>
                        <a:pt x="67" y="27"/>
                        <a:pt x="68" y="26"/>
                        <a:pt x="68" y="25"/>
                      </a:cubicBezTo>
                      <a:cubicBezTo>
                        <a:pt x="68" y="15"/>
                        <a:pt x="68" y="15"/>
                        <a:pt x="68" y="15"/>
                      </a:cubicBezTo>
                      <a:cubicBezTo>
                        <a:pt x="86" y="15"/>
                        <a:pt x="86" y="15"/>
                        <a:pt x="86" y="15"/>
                      </a:cubicBezTo>
                      <a:cubicBezTo>
                        <a:pt x="88" y="15"/>
                        <a:pt x="89" y="16"/>
                        <a:pt x="89" y="18"/>
                      </a:cubicBezTo>
                      <a:cubicBezTo>
                        <a:pt x="89" y="44"/>
                        <a:pt x="89" y="44"/>
                        <a:pt x="89" y="44"/>
                      </a:cubicBezTo>
                      <a:cubicBezTo>
                        <a:pt x="78" y="44"/>
                        <a:pt x="78" y="44"/>
                        <a:pt x="78" y="44"/>
                      </a:cubicBezTo>
                      <a:cubicBezTo>
                        <a:pt x="77" y="44"/>
                        <a:pt x="76" y="45"/>
                        <a:pt x="76" y="47"/>
                      </a:cubicBezTo>
                      <a:cubicBezTo>
                        <a:pt x="76" y="70"/>
                        <a:pt x="76" y="70"/>
                        <a:pt x="76" y="70"/>
                      </a:cubicBezTo>
                      <a:cubicBezTo>
                        <a:pt x="76" y="71"/>
                        <a:pt x="77" y="72"/>
                        <a:pt x="78" y="72"/>
                      </a:cubicBezTo>
                      <a:cubicBezTo>
                        <a:pt x="103" y="72"/>
                        <a:pt x="103" y="72"/>
                        <a:pt x="103" y="72"/>
                      </a:cubicBezTo>
                      <a:cubicBezTo>
                        <a:pt x="105" y="72"/>
                        <a:pt x="106" y="71"/>
                        <a:pt x="106" y="70"/>
                      </a:cubicBezTo>
                      <a:cubicBezTo>
                        <a:pt x="106" y="47"/>
                        <a:pt x="106" y="47"/>
                        <a:pt x="106" y="47"/>
                      </a:cubicBezTo>
                      <a:cubicBezTo>
                        <a:pt x="106" y="45"/>
                        <a:pt x="105" y="44"/>
                        <a:pt x="103" y="44"/>
                      </a:cubicBezTo>
                      <a:close/>
                    </a:path>
                  </a:pathLst>
                </a:custGeom>
                <a:solidFill>
                  <a:schemeClr val="bg1"/>
                </a:solidFill>
                <a:ln>
                  <a:noFill/>
                </a:ln>
              </p:spPr>
              <p:txBody>
                <a:bodyPr vert="horz" wrap="square" lIns="121920" tIns="60960" rIns="121920" bIns="60960" numCol="1" anchor="t" anchorCtr="0" compatLnSpc="1"/>
                <a:lstStyle/>
                <a:p>
                  <a:pPr defTabSz="914400"/>
                  <a:endParaRPr lang="zh-CN" altLang="en-US" sz="1865">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7" name="TextBox 100"/>
              <p:cNvSpPr txBox="1"/>
              <p:nvPr/>
            </p:nvSpPr>
            <p:spPr>
              <a:xfrm>
                <a:off x="4542087" y="5379695"/>
                <a:ext cx="3191868" cy="1045600"/>
              </a:xfrm>
              <a:prstGeom prst="rect">
                <a:avLst/>
              </a:prstGeom>
              <a:noFill/>
            </p:spPr>
            <p:txBody>
              <a:bodyPr wrap="square" lIns="0" tIns="0" rIns="0" bIns="0" rtlCol="0">
                <a:spAutoFit/>
              </a:bodyPr>
              <a:lstStyle/>
              <a:p>
                <a:pPr algn="ct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是解决人民日益增长的美好生活需要和不平衡不充分的发展之间矛盾的必然要求</a:t>
                </a:r>
              </a:p>
            </p:txBody>
          </p:sp>
          <p:sp>
            <p:nvSpPr>
              <p:cNvPr id="18" name="TextBox 113"/>
              <p:cNvSpPr txBox="1"/>
              <p:nvPr/>
            </p:nvSpPr>
            <p:spPr>
              <a:xfrm>
                <a:off x="1833999" y="5126623"/>
                <a:ext cx="2525616" cy="682829"/>
              </a:xfrm>
              <a:prstGeom prst="rect">
                <a:avLst/>
              </a:prstGeom>
              <a:noFill/>
            </p:spPr>
            <p:txBody>
              <a:bodyPr wrap="square" lIns="0" tIns="0" rIns="0" bIns="0" rtlCol="0">
                <a:spAutoFit/>
              </a:bodyPr>
              <a:lstStyle>
                <a:defPPr>
                  <a:defRPr lang="zh-CN"/>
                </a:defPPr>
                <a:lvl1pPr algn="ctr">
                  <a:lnSpc>
                    <a:spcPct val="150000"/>
                  </a:lnSpc>
                  <a:defRPr sz="14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sz="1800" dirty="0"/>
                  <a:t>是实现“两个一百年”奋斗目标的必然要求</a:t>
                </a:r>
              </a:p>
            </p:txBody>
          </p:sp>
          <p:sp>
            <p:nvSpPr>
              <p:cNvPr id="19" name="TextBox 114"/>
              <p:cNvSpPr txBox="1"/>
              <p:nvPr/>
            </p:nvSpPr>
            <p:spPr>
              <a:xfrm>
                <a:off x="8039984" y="5140907"/>
                <a:ext cx="2361206" cy="682829"/>
              </a:xfrm>
              <a:prstGeom prst="rect">
                <a:avLst/>
              </a:prstGeom>
              <a:noFill/>
            </p:spPr>
            <p:txBody>
              <a:bodyPr wrap="square" lIns="0" tIns="0" rIns="0" bIns="0" rtlCol="0">
                <a:spAutoFit/>
              </a:bodyPr>
              <a:lstStyle>
                <a:defPPr>
                  <a:defRPr lang="zh-CN"/>
                </a:defPPr>
                <a:lvl1pPr algn="ctr">
                  <a:lnSpc>
                    <a:spcPct val="150000"/>
                  </a:lnSpc>
                  <a:defRPr sz="14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sz="1800" dirty="0"/>
                  <a:t>是实现全体人民共同富裕的必然要求</a:t>
                </a:r>
              </a:p>
            </p:txBody>
          </p:sp>
        </p:grpSp>
        <p:sp>
          <p:nvSpPr>
            <p:cNvPr id="21" name="TextBox 103"/>
            <p:cNvSpPr txBox="1"/>
            <p:nvPr/>
          </p:nvSpPr>
          <p:spPr>
            <a:xfrm>
              <a:off x="4740871" y="787031"/>
              <a:ext cx="2710258" cy="881139"/>
            </a:xfrm>
            <a:prstGeom prst="rect">
              <a:avLst/>
            </a:prstGeom>
            <a:noFill/>
            <a:ln>
              <a:noFill/>
            </a:ln>
          </p:spPr>
          <p:txBody>
            <a:bodyPr wrap="square" lIns="0" tIns="0" rIns="0" bIns="0" rtlCol="0">
              <a:spAutoFit/>
            </a:bodyPr>
            <a:lstStyle/>
            <a:p>
              <a:pPr algn="ctr">
                <a:lnSpc>
                  <a:spcPct val="125000"/>
                </a:lnSpc>
              </a:pPr>
              <a:r>
                <a:rPr lang="zh-CN" altLang="en-US" sz="2400" b="1" dirty="0">
                  <a:solidFill>
                    <a:srgbClr val="05692F"/>
                  </a:solidFill>
                  <a:latin typeface="微软雅黑" panose="020B0503020204020204" pitchFamily="34" charset="-122"/>
                  <a:ea typeface="微软雅黑" panose="020B0503020204020204" pitchFamily="34" charset="-122"/>
                </a:rPr>
                <a:t>构建数字乡村平台响应乡村振兴战略</a:t>
              </a: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p:nvPr/>
        </p:nvSpPr>
        <p:spPr>
          <a:xfrm>
            <a:off x="324644" y="257646"/>
            <a:ext cx="7562056" cy="5758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200" b="1" dirty="0">
                <a:solidFill>
                  <a:srgbClr val="05692F"/>
                </a:solidFill>
                <a:latin typeface="微软雅黑" panose="020B0503020204020204" pitchFamily="34" charset="-122"/>
                <a:ea typeface="微软雅黑" panose="020B0503020204020204" pitchFamily="34" charset="-122"/>
                <a:cs typeface="+mn-ea"/>
                <a:sym typeface="+mn-lt"/>
              </a:rPr>
              <a:t>一、项目前景与范围</a:t>
            </a:r>
          </a:p>
        </p:txBody>
      </p:sp>
      <p:grpSp>
        <p:nvGrpSpPr>
          <p:cNvPr id="65" name="组合 64"/>
          <p:cNvGrpSpPr/>
          <p:nvPr/>
        </p:nvGrpSpPr>
        <p:grpSpPr>
          <a:xfrm>
            <a:off x="950561" y="1422702"/>
            <a:ext cx="9969597" cy="4615654"/>
            <a:chOff x="836650" y="1694552"/>
            <a:chExt cx="9969597" cy="4615654"/>
          </a:xfrm>
        </p:grpSpPr>
        <p:sp>
          <p:nvSpPr>
            <p:cNvPr id="4" name="Text Placeholder 8"/>
            <p:cNvSpPr txBox="1"/>
            <p:nvPr/>
          </p:nvSpPr>
          <p:spPr bwMode="auto">
            <a:xfrm>
              <a:off x="2550804" y="3315825"/>
              <a:ext cx="1606576" cy="374650"/>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3765">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外出务工人员</a:t>
              </a:r>
            </a:p>
          </p:txBody>
        </p:sp>
        <p:sp>
          <p:nvSpPr>
            <p:cNvPr id="5" name="Text Placeholder 8"/>
            <p:cNvSpPr txBox="1"/>
            <p:nvPr/>
          </p:nvSpPr>
          <p:spPr bwMode="auto">
            <a:xfrm>
              <a:off x="2599605" y="4564280"/>
              <a:ext cx="2940356" cy="373063"/>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3765">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农村常住居民</a:t>
              </a:r>
            </a:p>
          </p:txBody>
        </p:sp>
        <p:sp>
          <p:nvSpPr>
            <p:cNvPr id="6" name="Text Placeholder 8"/>
            <p:cNvSpPr txBox="1"/>
            <p:nvPr/>
          </p:nvSpPr>
          <p:spPr bwMode="auto">
            <a:xfrm>
              <a:off x="6897942" y="1987413"/>
              <a:ext cx="2715409" cy="373062"/>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3765">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疫情防控</a:t>
              </a:r>
            </a:p>
          </p:txBody>
        </p:sp>
        <p:sp>
          <p:nvSpPr>
            <p:cNvPr id="7" name="Text Placeholder 8"/>
            <p:cNvSpPr txBox="1"/>
            <p:nvPr/>
          </p:nvSpPr>
          <p:spPr bwMode="auto">
            <a:xfrm>
              <a:off x="7031311" y="3229847"/>
              <a:ext cx="2640228" cy="373064"/>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3765">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政民沟通</a:t>
              </a:r>
            </a:p>
          </p:txBody>
        </p:sp>
        <p:sp>
          <p:nvSpPr>
            <p:cNvPr id="8" name="Text Placeholder 8"/>
            <p:cNvSpPr txBox="1"/>
            <p:nvPr/>
          </p:nvSpPr>
          <p:spPr bwMode="auto">
            <a:xfrm>
              <a:off x="7175326" y="4550642"/>
              <a:ext cx="2496209" cy="373063"/>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3765">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办事平台</a:t>
              </a:r>
            </a:p>
          </p:txBody>
        </p:sp>
        <p:grpSp>
          <p:nvGrpSpPr>
            <p:cNvPr id="9" name="Group 2"/>
            <p:cNvGrpSpPr/>
            <p:nvPr/>
          </p:nvGrpSpPr>
          <p:grpSpPr bwMode="auto">
            <a:xfrm>
              <a:off x="836650" y="1694552"/>
              <a:ext cx="9969597" cy="4325937"/>
              <a:chOff x="835450" y="1427062"/>
              <a:chExt cx="9972391" cy="4326038"/>
            </a:xfrm>
          </p:grpSpPr>
          <p:sp>
            <p:nvSpPr>
              <p:cNvPr id="10" name="U-Turn Arrow 3"/>
              <p:cNvSpPr/>
              <p:nvPr/>
            </p:nvSpPr>
            <p:spPr bwMode="auto">
              <a:xfrm rot="10800000">
                <a:off x="835450" y="1738219"/>
                <a:ext cx="9480280" cy="4014881"/>
              </a:xfrm>
              <a:prstGeom prst="uturnArrow">
                <a:avLst>
                  <a:gd name="adj1" fmla="val 3223"/>
                  <a:gd name="adj2" fmla="val 25000"/>
                  <a:gd name="adj3" fmla="val 0"/>
                  <a:gd name="adj4" fmla="val 12505"/>
                  <a:gd name="adj5" fmla="val 100000"/>
                </a:avLst>
              </a:prstGeom>
              <a:solidFill>
                <a:srgbClr val="072D05"/>
              </a:solidFill>
              <a:ln w="9525">
                <a:noFill/>
                <a:round/>
              </a:ln>
            </p:spPr>
            <p:txBody>
              <a:bodyPr/>
              <a:lstStyle/>
              <a:p>
                <a:pPr algn="ctr" defTabSz="913765">
                  <a:defRPr/>
                </a:pPr>
                <a:endParaRPr lang="en-US" sz="2400"/>
              </a:p>
            </p:txBody>
          </p:sp>
          <p:grpSp>
            <p:nvGrpSpPr>
              <p:cNvPr id="11" name="Group 6"/>
              <p:cNvGrpSpPr/>
              <p:nvPr/>
            </p:nvGrpSpPr>
            <p:grpSpPr bwMode="auto">
              <a:xfrm>
                <a:off x="1284700" y="1427062"/>
                <a:ext cx="1135031" cy="1135088"/>
                <a:chOff x="1284700" y="1427062"/>
                <a:chExt cx="1135031" cy="1135088"/>
              </a:xfrm>
            </p:grpSpPr>
            <p:sp>
              <p:nvSpPr>
                <p:cNvPr id="52" name="Oval 5"/>
                <p:cNvSpPr/>
                <p:nvPr/>
              </p:nvSpPr>
              <p:spPr>
                <a:xfrm>
                  <a:off x="1284700" y="1427062"/>
                  <a:ext cx="1135031" cy="1135088"/>
                </a:xfrm>
                <a:prstGeom prst="ellipse">
                  <a:avLst/>
                </a:prstGeom>
                <a:solidFill>
                  <a:srgbClr val="0569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1465">
                    <a:solidFill>
                      <a:srgbClr val="FFFFFF"/>
                    </a:solidFill>
                  </a:endParaRPr>
                </a:p>
              </p:txBody>
            </p:sp>
            <p:sp>
              <p:nvSpPr>
                <p:cNvPr id="53" name="Freeform 37"/>
                <p:cNvSpPr>
                  <a:spLocks noEditPoints="1"/>
                </p:cNvSpPr>
                <p:nvPr/>
              </p:nvSpPr>
              <p:spPr bwMode="auto">
                <a:xfrm>
                  <a:off x="1565422" y="1696238"/>
                  <a:ext cx="608365" cy="604148"/>
                </a:xfrm>
                <a:custGeom>
                  <a:avLst/>
                  <a:gdLst>
                    <a:gd name="T0" fmla="*/ 0 w 120"/>
                    <a:gd name="T1" fmla="*/ 302074 h 120"/>
                    <a:gd name="T2" fmla="*/ 608365 w 120"/>
                    <a:gd name="T3" fmla="*/ 302074 h 120"/>
                    <a:gd name="T4" fmla="*/ 420786 w 120"/>
                    <a:gd name="T5" fmla="*/ 120830 h 120"/>
                    <a:gd name="T6" fmla="*/ 435995 w 120"/>
                    <a:gd name="T7" fmla="*/ 70484 h 120"/>
                    <a:gd name="T8" fmla="*/ 435995 w 120"/>
                    <a:gd name="T9" fmla="*/ 140968 h 120"/>
                    <a:gd name="T10" fmla="*/ 238276 w 120"/>
                    <a:gd name="T11" fmla="*/ 387662 h 120"/>
                    <a:gd name="T12" fmla="*/ 207858 w 120"/>
                    <a:gd name="T13" fmla="*/ 443042 h 120"/>
                    <a:gd name="T14" fmla="*/ 192649 w 120"/>
                    <a:gd name="T15" fmla="*/ 478284 h 120"/>
                    <a:gd name="T16" fmla="*/ 187579 w 120"/>
                    <a:gd name="T17" fmla="*/ 553802 h 120"/>
                    <a:gd name="T18" fmla="*/ 157161 w 120"/>
                    <a:gd name="T19" fmla="*/ 498422 h 120"/>
                    <a:gd name="T20" fmla="*/ 131812 w 120"/>
                    <a:gd name="T21" fmla="*/ 448076 h 120"/>
                    <a:gd name="T22" fmla="*/ 86185 w 120"/>
                    <a:gd name="T23" fmla="*/ 412834 h 120"/>
                    <a:gd name="T24" fmla="*/ 81115 w 120"/>
                    <a:gd name="T25" fmla="*/ 342351 h 120"/>
                    <a:gd name="T26" fmla="*/ 76046 w 120"/>
                    <a:gd name="T27" fmla="*/ 302074 h 120"/>
                    <a:gd name="T28" fmla="*/ 50697 w 120"/>
                    <a:gd name="T29" fmla="*/ 271867 h 120"/>
                    <a:gd name="T30" fmla="*/ 50697 w 120"/>
                    <a:gd name="T31" fmla="*/ 226556 h 120"/>
                    <a:gd name="T32" fmla="*/ 192649 w 120"/>
                    <a:gd name="T33" fmla="*/ 100691 h 120"/>
                    <a:gd name="T34" fmla="*/ 157161 w 120"/>
                    <a:gd name="T35" fmla="*/ 100691 h 120"/>
                    <a:gd name="T36" fmla="*/ 141952 w 120"/>
                    <a:gd name="T37" fmla="*/ 130899 h 120"/>
                    <a:gd name="T38" fmla="*/ 162231 w 120"/>
                    <a:gd name="T39" fmla="*/ 140968 h 120"/>
                    <a:gd name="T40" fmla="*/ 157161 w 120"/>
                    <a:gd name="T41" fmla="*/ 120830 h 120"/>
                    <a:gd name="T42" fmla="*/ 238276 w 120"/>
                    <a:gd name="T43" fmla="*/ 151037 h 120"/>
                    <a:gd name="T44" fmla="*/ 207858 w 120"/>
                    <a:gd name="T45" fmla="*/ 171175 h 120"/>
                    <a:gd name="T46" fmla="*/ 187579 w 120"/>
                    <a:gd name="T47" fmla="*/ 181244 h 120"/>
                    <a:gd name="T48" fmla="*/ 192649 w 120"/>
                    <a:gd name="T49" fmla="*/ 216486 h 120"/>
                    <a:gd name="T50" fmla="*/ 167300 w 120"/>
                    <a:gd name="T51" fmla="*/ 246694 h 120"/>
                    <a:gd name="T52" fmla="*/ 147022 w 120"/>
                    <a:gd name="T53" fmla="*/ 256763 h 120"/>
                    <a:gd name="T54" fmla="*/ 106464 w 120"/>
                    <a:gd name="T55" fmla="*/ 246694 h 120"/>
                    <a:gd name="T56" fmla="*/ 76046 w 120"/>
                    <a:gd name="T57" fmla="*/ 271867 h 120"/>
                    <a:gd name="T58" fmla="*/ 81115 w 120"/>
                    <a:gd name="T59" fmla="*/ 292005 h 120"/>
                    <a:gd name="T60" fmla="*/ 136882 w 120"/>
                    <a:gd name="T61" fmla="*/ 312143 h 120"/>
                    <a:gd name="T62" fmla="*/ 207858 w 120"/>
                    <a:gd name="T63" fmla="*/ 332281 h 120"/>
                    <a:gd name="T64" fmla="*/ 238276 w 120"/>
                    <a:gd name="T65" fmla="*/ 387662 h 120"/>
                    <a:gd name="T66" fmla="*/ 278834 w 120"/>
                    <a:gd name="T67" fmla="*/ 105726 h 120"/>
                    <a:gd name="T68" fmla="*/ 223067 w 120"/>
                    <a:gd name="T69" fmla="*/ 75519 h 120"/>
                    <a:gd name="T70" fmla="*/ 319392 w 120"/>
                    <a:gd name="T71" fmla="*/ 50346 h 120"/>
                    <a:gd name="T72" fmla="*/ 542459 w 120"/>
                    <a:gd name="T73" fmla="*/ 312143 h 120"/>
                    <a:gd name="T74" fmla="*/ 466413 w 120"/>
                    <a:gd name="T75" fmla="*/ 513526 h 120"/>
                    <a:gd name="T76" fmla="*/ 461343 w 120"/>
                    <a:gd name="T77" fmla="*/ 463180 h 120"/>
                    <a:gd name="T78" fmla="*/ 425856 w 120"/>
                    <a:gd name="T79" fmla="*/ 407800 h 120"/>
                    <a:gd name="T80" fmla="*/ 334601 w 120"/>
                    <a:gd name="T81" fmla="*/ 337316 h 120"/>
                    <a:gd name="T82" fmla="*/ 491762 w 120"/>
                    <a:gd name="T83" fmla="*/ 281936 h 120"/>
                    <a:gd name="T84" fmla="*/ 532319 w 120"/>
                    <a:gd name="T85" fmla="*/ 246694 h 120"/>
                    <a:gd name="T86" fmla="*/ 471483 w 120"/>
                    <a:gd name="T87" fmla="*/ 196348 h 120"/>
                    <a:gd name="T88" fmla="*/ 461343 w 120"/>
                    <a:gd name="T89" fmla="*/ 261797 h 120"/>
                    <a:gd name="T90" fmla="*/ 400507 w 120"/>
                    <a:gd name="T91" fmla="*/ 246694 h 120"/>
                    <a:gd name="T92" fmla="*/ 370089 w 120"/>
                    <a:gd name="T93" fmla="*/ 221521 h 120"/>
                    <a:gd name="T94" fmla="*/ 385298 w 120"/>
                    <a:gd name="T95" fmla="*/ 176210 h 120"/>
                    <a:gd name="T96" fmla="*/ 456274 w 120"/>
                    <a:gd name="T97" fmla="*/ 181244 h 120"/>
                    <a:gd name="T98" fmla="*/ 506971 w 120"/>
                    <a:gd name="T99" fmla="*/ 181244 h 120"/>
                    <a:gd name="T100" fmla="*/ 532319 w 120"/>
                    <a:gd name="T101" fmla="*/ 161106 h 120"/>
                    <a:gd name="T102" fmla="*/ 557668 w 120"/>
                    <a:gd name="T103" fmla="*/ 286970 h 120"/>
                    <a:gd name="T104" fmla="*/ 542459 w 120"/>
                    <a:gd name="T105" fmla="*/ 312143 h 12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62509" tIns="81255" rIns="162509" bIns="81255"/>
                <a:lstStyle/>
                <a:p>
                  <a:endParaRPr lang="zh-CN" altLang="en-US" sz="2400"/>
                </a:p>
              </p:txBody>
            </p:sp>
          </p:grpSp>
          <p:grpSp>
            <p:nvGrpSpPr>
              <p:cNvPr id="12" name="Group 4"/>
              <p:cNvGrpSpPr/>
              <p:nvPr/>
            </p:nvGrpSpPr>
            <p:grpSpPr bwMode="auto">
              <a:xfrm>
                <a:off x="9673138" y="1427062"/>
                <a:ext cx="1134696" cy="1134696"/>
                <a:chOff x="9673138" y="1427062"/>
                <a:chExt cx="1134696" cy="1134696"/>
              </a:xfrm>
            </p:grpSpPr>
            <p:sp>
              <p:nvSpPr>
                <p:cNvPr id="36" name="Oval 8"/>
                <p:cNvSpPr/>
                <p:nvPr/>
              </p:nvSpPr>
              <p:spPr>
                <a:xfrm>
                  <a:off x="9672811" y="1427062"/>
                  <a:ext cx="1135030" cy="1135088"/>
                </a:xfrm>
                <a:prstGeom prst="ellipse">
                  <a:avLst/>
                </a:prstGeom>
                <a:solidFill>
                  <a:srgbClr val="0569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1465">
                    <a:solidFill>
                      <a:srgbClr val="FFFFFF"/>
                    </a:solidFill>
                  </a:endParaRPr>
                </a:p>
              </p:txBody>
            </p:sp>
            <p:grpSp>
              <p:nvGrpSpPr>
                <p:cNvPr id="37" name="Group 73"/>
                <p:cNvGrpSpPr/>
                <p:nvPr/>
              </p:nvGrpSpPr>
              <p:grpSpPr>
                <a:xfrm>
                  <a:off x="9985892" y="1741017"/>
                  <a:ext cx="510738" cy="494476"/>
                  <a:chOff x="2339975" y="3200401"/>
                  <a:chExt cx="249238" cy="241302"/>
                </a:xfrm>
                <a:solidFill>
                  <a:schemeClr val="bg1"/>
                </a:solidFill>
              </p:grpSpPr>
              <p:sp>
                <p:nvSpPr>
                  <p:cNvPr id="38" name="Rectangle 18"/>
                  <p:cNvSpPr>
                    <a:spLocks noChangeArrowheads="1"/>
                  </p:cNvSpPr>
                  <p:nvPr/>
                </p:nvSpPr>
                <p:spPr bwMode="auto">
                  <a:xfrm>
                    <a:off x="2428875" y="3297238"/>
                    <a:ext cx="2857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162509" tIns="81255" rIns="162509" bIns="81255"/>
                  <a:lstStyle/>
                  <a:p>
                    <a:pPr defTabSz="913765">
                      <a:defRPr/>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39" name="Rectangle 19"/>
                  <p:cNvSpPr>
                    <a:spLocks noChangeArrowheads="1"/>
                  </p:cNvSpPr>
                  <p:nvPr/>
                </p:nvSpPr>
                <p:spPr bwMode="auto">
                  <a:xfrm>
                    <a:off x="2473325" y="3297238"/>
                    <a:ext cx="2857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162509" tIns="81255" rIns="162509" bIns="81255"/>
                  <a:lstStyle/>
                  <a:p>
                    <a:pPr defTabSz="913765">
                      <a:defRPr/>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40" name="Rectangle 20"/>
                  <p:cNvSpPr>
                    <a:spLocks noChangeArrowheads="1"/>
                  </p:cNvSpPr>
                  <p:nvPr/>
                </p:nvSpPr>
                <p:spPr bwMode="auto">
                  <a:xfrm>
                    <a:off x="2516188" y="3297238"/>
                    <a:ext cx="2857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162509" tIns="81255" rIns="162509" bIns="81255"/>
                  <a:lstStyle/>
                  <a:p>
                    <a:pPr defTabSz="913765">
                      <a:defRPr/>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41" name="Rectangle 21"/>
                  <p:cNvSpPr>
                    <a:spLocks noChangeArrowheads="1"/>
                  </p:cNvSpPr>
                  <p:nvPr/>
                </p:nvSpPr>
                <p:spPr bwMode="auto">
                  <a:xfrm>
                    <a:off x="2428875" y="3338513"/>
                    <a:ext cx="2857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162509" tIns="81255" rIns="162509" bIns="81255"/>
                  <a:lstStyle/>
                  <a:p>
                    <a:pPr defTabSz="913765">
                      <a:defRPr/>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42" name="Rectangle 22"/>
                  <p:cNvSpPr>
                    <a:spLocks noChangeArrowheads="1"/>
                  </p:cNvSpPr>
                  <p:nvPr/>
                </p:nvSpPr>
                <p:spPr bwMode="auto">
                  <a:xfrm>
                    <a:off x="2473325" y="3338513"/>
                    <a:ext cx="2857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162509" tIns="81255" rIns="162509" bIns="81255"/>
                  <a:lstStyle/>
                  <a:p>
                    <a:pPr defTabSz="913765">
                      <a:defRPr/>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23"/>
                  <p:cNvSpPr>
                    <a:spLocks noChangeArrowheads="1"/>
                  </p:cNvSpPr>
                  <p:nvPr/>
                </p:nvSpPr>
                <p:spPr bwMode="auto">
                  <a:xfrm>
                    <a:off x="2516188" y="3338513"/>
                    <a:ext cx="2857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162509" tIns="81255" rIns="162509" bIns="81255"/>
                  <a:lstStyle/>
                  <a:p>
                    <a:pPr defTabSz="913765">
                      <a:defRPr/>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44" name="Rectangle 24"/>
                  <p:cNvSpPr>
                    <a:spLocks noChangeArrowheads="1"/>
                  </p:cNvSpPr>
                  <p:nvPr/>
                </p:nvSpPr>
                <p:spPr bwMode="auto">
                  <a:xfrm>
                    <a:off x="2428875" y="3378201"/>
                    <a:ext cx="2857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162509" tIns="81255" rIns="162509" bIns="81255"/>
                  <a:lstStyle/>
                  <a:p>
                    <a:pPr defTabSz="913765">
                      <a:defRPr/>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25"/>
                  <p:cNvSpPr>
                    <a:spLocks noChangeArrowheads="1"/>
                  </p:cNvSpPr>
                  <p:nvPr/>
                </p:nvSpPr>
                <p:spPr bwMode="auto">
                  <a:xfrm>
                    <a:off x="2386013" y="3338513"/>
                    <a:ext cx="25400"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162509" tIns="81255" rIns="162509" bIns="81255"/>
                  <a:lstStyle/>
                  <a:p>
                    <a:pPr defTabSz="913765">
                      <a:defRPr/>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46" name="Rectangle 26"/>
                  <p:cNvSpPr>
                    <a:spLocks noChangeArrowheads="1"/>
                  </p:cNvSpPr>
                  <p:nvPr/>
                </p:nvSpPr>
                <p:spPr bwMode="auto">
                  <a:xfrm>
                    <a:off x="2386013" y="3378201"/>
                    <a:ext cx="2857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162509" tIns="81255" rIns="162509" bIns="81255"/>
                  <a:lstStyle/>
                  <a:p>
                    <a:pPr defTabSz="913765">
                      <a:defRPr/>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47" name="Rectangle 27"/>
                  <p:cNvSpPr>
                    <a:spLocks noChangeArrowheads="1"/>
                  </p:cNvSpPr>
                  <p:nvPr/>
                </p:nvSpPr>
                <p:spPr bwMode="auto">
                  <a:xfrm>
                    <a:off x="2473325" y="3378201"/>
                    <a:ext cx="2857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162509" tIns="81255" rIns="162509" bIns="81255"/>
                  <a:lstStyle/>
                  <a:p>
                    <a:pPr defTabSz="913765">
                      <a:defRPr/>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48" name="Rectangle 28"/>
                  <p:cNvSpPr>
                    <a:spLocks noChangeArrowheads="1"/>
                  </p:cNvSpPr>
                  <p:nvPr/>
                </p:nvSpPr>
                <p:spPr bwMode="auto">
                  <a:xfrm>
                    <a:off x="2516188" y="3378201"/>
                    <a:ext cx="2857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162509" tIns="81255" rIns="162509" bIns="81255"/>
                  <a:lstStyle/>
                  <a:p>
                    <a:pPr defTabSz="913765">
                      <a:defRPr/>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49" name="Freeform 29"/>
                  <p:cNvSpPr>
                    <a:spLocks noEditPoints="1"/>
                  </p:cNvSpPr>
                  <p:nvPr/>
                </p:nvSpPr>
                <p:spPr bwMode="auto">
                  <a:xfrm>
                    <a:off x="2339975" y="3217865"/>
                    <a:ext cx="249238" cy="223838"/>
                  </a:xfrm>
                  <a:custGeom>
                    <a:avLst/>
                    <a:gdLst>
                      <a:gd name="T0" fmla="*/ 157 w 157"/>
                      <a:gd name="T1" fmla="*/ 0 h 141"/>
                      <a:gd name="T2" fmla="*/ 135 w 157"/>
                      <a:gd name="T3" fmla="*/ 0 h 141"/>
                      <a:gd name="T4" fmla="*/ 135 w 157"/>
                      <a:gd name="T5" fmla="*/ 15 h 141"/>
                      <a:gd name="T6" fmla="*/ 114 w 157"/>
                      <a:gd name="T7" fmla="*/ 15 h 141"/>
                      <a:gd name="T8" fmla="*/ 114 w 157"/>
                      <a:gd name="T9" fmla="*/ 0 h 141"/>
                      <a:gd name="T10" fmla="*/ 47 w 157"/>
                      <a:gd name="T11" fmla="*/ 0 h 141"/>
                      <a:gd name="T12" fmla="*/ 47 w 157"/>
                      <a:gd name="T13" fmla="*/ 15 h 141"/>
                      <a:gd name="T14" fmla="*/ 25 w 157"/>
                      <a:gd name="T15" fmla="*/ 15 h 141"/>
                      <a:gd name="T16" fmla="*/ 25 w 157"/>
                      <a:gd name="T17" fmla="*/ 0 h 141"/>
                      <a:gd name="T18" fmla="*/ 0 w 157"/>
                      <a:gd name="T19" fmla="*/ 0 h 141"/>
                      <a:gd name="T20" fmla="*/ 0 w 157"/>
                      <a:gd name="T21" fmla="*/ 141 h 141"/>
                      <a:gd name="T22" fmla="*/ 12 w 157"/>
                      <a:gd name="T23" fmla="*/ 141 h 141"/>
                      <a:gd name="T24" fmla="*/ 146 w 157"/>
                      <a:gd name="T25" fmla="*/ 141 h 141"/>
                      <a:gd name="T26" fmla="*/ 157 w 157"/>
                      <a:gd name="T27" fmla="*/ 141 h 141"/>
                      <a:gd name="T28" fmla="*/ 157 w 157"/>
                      <a:gd name="T29" fmla="*/ 0 h 141"/>
                      <a:gd name="T30" fmla="*/ 146 w 157"/>
                      <a:gd name="T31" fmla="*/ 129 h 141"/>
                      <a:gd name="T32" fmla="*/ 12 w 157"/>
                      <a:gd name="T33" fmla="*/ 129 h 141"/>
                      <a:gd name="T34" fmla="*/ 12 w 157"/>
                      <a:gd name="T35" fmla="*/ 40 h 141"/>
                      <a:gd name="T36" fmla="*/ 146 w 157"/>
                      <a:gd name="T37" fmla="*/ 40 h 141"/>
                      <a:gd name="T38" fmla="*/ 146 w 157"/>
                      <a:gd name="T39" fmla="*/ 12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141">
                        <a:moveTo>
                          <a:pt x="157" y="0"/>
                        </a:moveTo>
                        <a:lnTo>
                          <a:pt x="135" y="0"/>
                        </a:lnTo>
                        <a:lnTo>
                          <a:pt x="135" y="15"/>
                        </a:lnTo>
                        <a:lnTo>
                          <a:pt x="114" y="15"/>
                        </a:lnTo>
                        <a:lnTo>
                          <a:pt x="114" y="0"/>
                        </a:lnTo>
                        <a:lnTo>
                          <a:pt x="47" y="0"/>
                        </a:lnTo>
                        <a:lnTo>
                          <a:pt x="47" y="15"/>
                        </a:lnTo>
                        <a:lnTo>
                          <a:pt x="25" y="15"/>
                        </a:lnTo>
                        <a:lnTo>
                          <a:pt x="25" y="0"/>
                        </a:lnTo>
                        <a:lnTo>
                          <a:pt x="0" y="0"/>
                        </a:lnTo>
                        <a:lnTo>
                          <a:pt x="0" y="141"/>
                        </a:lnTo>
                        <a:lnTo>
                          <a:pt x="12" y="141"/>
                        </a:lnTo>
                        <a:lnTo>
                          <a:pt x="146" y="141"/>
                        </a:lnTo>
                        <a:lnTo>
                          <a:pt x="157" y="141"/>
                        </a:lnTo>
                        <a:lnTo>
                          <a:pt x="157" y="0"/>
                        </a:lnTo>
                        <a:close/>
                        <a:moveTo>
                          <a:pt x="146" y="129"/>
                        </a:moveTo>
                        <a:lnTo>
                          <a:pt x="12" y="129"/>
                        </a:lnTo>
                        <a:lnTo>
                          <a:pt x="12" y="40"/>
                        </a:lnTo>
                        <a:lnTo>
                          <a:pt x="146" y="40"/>
                        </a:lnTo>
                        <a:lnTo>
                          <a:pt x="146" y="1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62509" tIns="81255" rIns="162509" bIns="81255"/>
                  <a:lstStyle/>
                  <a:p>
                    <a:pPr defTabSz="913765">
                      <a:defRPr/>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50" name="Rectangle 30"/>
                  <p:cNvSpPr>
                    <a:spLocks noChangeArrowheads="1"/>
                  </p:cNvSpPr>
                  <p:nvPr/>
                </p:nvSpPr>
                <p:spPr bwMode="auto">
                  <a:xfrm>
                    <a:off x="2387600" y="3200401"/>
                    <a:ext cx="20638"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162509" tIns="81255" rIns="162509" bIns="81255"/>
                  <a:lstStyle/>
                  <a:p>
                    <a:pPr defTabSz="913765">
                      <a:defRPr/>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51" name="Rectangle 31"/>
                  <p:cNvSpPr>
                    <a:spLocks noChangeArrowheads="1"/>
                  </p:cNvSpPr>
                  <p:nvPr/>
                </p:nvSpPr>
                <p:spPr bwMode="auto">
                  <a:xfrm>
                    <a:off x="2525713" y="3200401"/>
                    <a:ext cx="23813"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162509" tIns="81255" rIns="162509" bIns="81255"/>
                  <a:lstStyle/>
                  <a:p>
                    <a:pPr defTabSz="913765">
                      <a:defRPr/>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13" name="Group 7"/>
              <p:cNvGrpSpPr/>
              <p:nvPr/>
            </p:nvGrpSpPr>
            <p:grpSpPr bwMode="auto">
              <a:xfrm>
                <a:off x="1284695" y="2704988"/>
                <a:ext cx="1134696" cy="1134696"/>
                <a:chOff x="1284695" y="2704988"/>
                <a:chExt cx="1134696" cy="1134696"/>
              </a:xfrm>
            </p:grpSpPr>
            <p:sp>
              <p:nvSpPr>
                <p:cNvPr id="34" name="Oval 11"/>
                <p:cNvSpPr/>
                <p:nvPr/>
              </p:nvSpPr>
              <p:spPr>
                <a:xfrm>
                  <a:off x="1284700" y="2705029"/>
                  <a:ext cx="1135030" cy="1135089"/>
                </a:xfrm>
                <a:prstGeom prst="ellipse">
                  <a:avLst/>
                </a:prstGeom>
                <a:solidFill>
                  <a:srgbClr val="87A4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1465">
                    <a:solidFill>
                      <a:srgbClr val="FFFFFF"/>
                    </a:solidFill>
                  </a:endParaRPr>
                </a:p>
              </p:txBody>
            </p:sp>
            <p:sp>
              <p:nvSpPr>
                <p:cNvPr id="35" name="Freeform 11"/>
                <p:cNvSpPr>
                  <a:spLocks noEditPoints="1"/>
                </p:cNvSpPr>
                <p:nvPr/>
              </p:nvSpPr>
              <p:spPr bwMode="auto">
                <a:xfrm>
                  <a:off x="1586244" y="3017372"/>
                  <a:ext cx="546973" cy="485982"/>
                </a:xfrm>
                <a:custGeom>
                  <a:avLst/>
                  <a:gdLst>
                    <a:gd name="T0" fmla="*/ 542891 w 134"/>
                    <a:gd name="T1" fmla="*/ 65342 h 119"/>
                    <a:gd name="T2" fmla="*/ 493908 w 134"/>
                    <a:gd name="T3" fmla="*/ 20419 h 119"/>
                    <a:gd name="T4" fmla="*/ 469417 w 134"/>
                    <a:gd name="T5" fmla="*/ 20419 h 119"/>
                    <a:gd name="T6" fmla="*/ 465335 w 134"/>
                    <a:gd name="T7" fmla="*/ 32671 h 119"/>
                    <a:gd name="T8" fmla="*/ 453090 w 134"/>
                    <a:gd name="T9" fmla="*/ 36755 h 119"/>
                    <a:gd name="T10" fmla="*/ 453090 w 134"/>
                    <a:gd name="T11" fmla="*/ 36755 h 119"/>
                    <a:gd name="T12" fmla="*/ 330633 w 134"/>
                    <a:gd name="T13" fmla="*/ 159271 h 119"/>
                    <a:gd name="T14" fmla="*/ 322469 w 134"/>
                    <a:gd name="T15" fmla="*/ 191942 h 119"/>
                    <a:gd name="T16" fmla="*/ 334715 w 134"/>
                    <a:gd name="T17" fmla="*/ 204194 h 119"/>
                    <a:gd name="T18" fmla="*/ 334715 w 134"/>
                    <a:gd name="T19" fmla="*/ 204194 h 119"/>
                    <a:gd name="T20" fmla="*/ 338797 w 134"/>
                    <a:gd name="T21" fmla="*/ 208278 h 119"/>
                    <a:gd name="T22" fmla="*/ 310223 w 134"/>
                    <a:gd name="T23" fmla="*/ 232781 h 119"/>
                    <a:gd name="T24" fmla="*/ 220422 w 134"/>
                    <a:gd name="T25" fmla="*/ 142936 h 119"/>
                    <a:gd name="T26" fmla="*/ 191849 w 134"/>
                    <a:gd name="T27" fmla="*/ 40839 h 119"/>
                    <a:gd name="T28" fmla="*/ 85720 w 134"/>
                    <a:gd name="T29" fmla="*/ 12252 h 119"/>
                    <a:gd name="T30" fmla="*/ 146948 w 134"/>
                    <a:gd name="T31" fmla="*/ 73510 h 119"/>
                    <a:gd name="T32" fmla="*/ 130620 w 134"/>
                    <a:gd name="T33" fmla="*/ 130684 h 119"/>
                    <a:gd name="T34" fmla="*/ 73474 w 134"/>
                    <a:gd name="T35" fmla="*/ 147020 h 119"/>
                    <a:gd name="T36" fmla="*/ 12246 w 134"/>
                    <a:gd name="T37" fmla="*/ 85762 h 119"/>
                    <a:gd name="T38" fmla="*/ 40819 w 134"/>
                    <a:gd name="T39" fmla="*/ 191942 h 119"/>
                    <a:gd name="T40" fmla="*/ 146948 w 134"/>
                    <a:gd name="T41" fmla="*/ 216446 h 119"/>
                    <a:gd name="T42" fmla="*/ 151030 w 134"/>
                    <a:gd name="T43" fmla="*/ 216446 h 119"/>
                    <a:gd name="T44" fmla="*/ 236750 w 134"/>
                    <a:gd name="T45" fmla="*/ 306291 h 119"/>
                    <a:gd name="T46" fmla="*/ 155112 w 134"/>
                    <a:gd name="T47" fmla="*/ 392053 h 119"/>
                    <a:gd name="T48" fmla="*/ 146948 w 134"/>
                    <a:gd name="T49" fmla="*/ 387969 h 119"/>
                    <a:gd name="T50" fmla="*/ 126539 w 134"/>
                    <a:gd name="T51" fmla="*/ 404304 h 119"/>
                    <a:gd name="T52" fmla="*/ 85720 w 134"/>
                    <a:gd name="T53" fmla="*/ 469646 h 119"/>
                    <a:gd name="T54" fmla="*/ 93883 w 134"/>
                    <a:gd name="T55" fmla="*/ 477814 h 119"/>
                    <a:gd name="T56" fmla="*/ 159194 w 134"/>
                    <a:gd name="T57" fmla="*/ 436975 h 119"/>
                    <a:gd name="T58" fmla="*/ 175521 w 134"/>
                    <a:gd name="T59" fmla="*/ 412472 h 119"/>
                    <a:gd name="T60" fmla="*/ 171439 w 134"/>
                    <a:gd name="T61" fmla="*/ 408388 h 119"/>
                    <a:gd name="T62" fmla="*/ 257159 w 134"/>
                    <a:gd name="T63" fmla="*/ 326711 h 119"/>
                    <a:gd name="T64" fmla="*/ 400025 w 134"/>
                    <a:gd name="T65" fmla="*/ 469646 h 119"/>
                    <a:gd name="T66" fmla="*/ 436762 w 134"/>
                    <a:gd name="T67" fmla="*/ 485982 h 119"/>
                    <a:gd name="T68" fmla="*/ 473499 w 134"/>
                    <a:gd name="T69" fmla="*/ 469646 h 119"/>
                    <a:gd name="T70" fmla="*/ 473499 w 134"/>
                    <a:gd name="T71" fmla="*/ 396137 h 119"/>
                    <a:gd name="T72" fmla="*/ 330633 w 134"/>
                    <a:gd name="T73" fmla="*/ 253201 h 119"/>
                    <a:gd name="T74" fmla="*/ 355124 w 134"/>
                    <a:gd name="T75" fmla="*/ 228697 h 119"/>
                    <a:gd name="T76" fmla="*/ 367370 w 134"/>
                    <a:gd name="T77" fmla="*/ 240949 h 119"/>
                    <a:gd name="T78" fmla="*/ 400025 w 134"/>
                    <a:gd name="T79" fmla="*/ 232781 h 119"/>
                    <a:gd name="T80" fmla="*/ 522482 w 134"/>
                    <a:gd name="T81" fmla="*/ 106181 h 119"/>
                    <a:gd name="T82" fmla="*/ 522482 w 134"/>
                    <a:gd name="T83" fmla="*/ 106181 h 119"/>
                    <a:gd name="T84" fmla="*/ 522482 w 134"/>
                    <a:gd name="T85" fmla="*/ 106181 h 119"/>
                    <a:gd name="T86" fmla="*/ 526564 w 134"/>
                    <a:gd name="T87" fmla="*/ 93929 h 119"/>
                    <a:gd name="T88" fmla="*/ 542891 w 134"/>
                    <a:gd name="T89" fmla="*/ 89845 h 119"/>
                    <a:gd name="T90" fmla="*/ 542891 w 134"/>
                    <a:gd name="T91" fmla="*/ 65342 h 119"/>
                    <a:gd name="T92" fmla="*/ 440844 w 134"/>
                    <a:gd name="T93" fmla="*/ 420640 h 119"/>
                    <a:gd name="T94" fmla="*/ 461253 w 134"/>
                    <a:gd name="T95" fmla="*/ 441059 h 119"/>
                    <a:gd name="T96" fmla="*/ 440844 w 134"/>
                    <a:gd name="T97" fmla="*/ 461479 h 119"/>
                    <a:gd name="T98" fmla="*/ 420434 w 134"/>
                    <a:gd name="T99" fmla="*/ 441059 h 119"/>
                    <a:gd name="T100" fmla="*/ 440844 w 134"/>
                    <a:gd name="T101" fmla="*/ 420640 h 119"/>
                    <a:gd name="T102" fmla="*/ 371452 w 134"/>
                    <a:gd name="T103" fmla="*/ 167439 h 119"/>
                    <a:gd name="T104" fmla="*/ 363288 w 134"/>
                    <a:gd name="T105" fmla="*/ 159271 h 119"/>
                    <a:gd name="T106" fmla="*/ 457171 w 134"/>
                    <a:gd name="T107" fmla="*/ 69426 h 119"/>
                    <a:gd name="T108" fmla="*/ 465335 w 134"/>
                    <a:gd name="T109" fmla="*/ 77594 h 119"/>
                    <a:gd name="T110" fmla="*/ 371452 w 134"/>
                    <a:gd name="T111" fmla="*/ 167439 h 119"/>
                    <a:gd name="T112" fmla="*/ 400025 w 134"/>
                    <a:gd name="T113" fmla="*/ 196026 h 119"/>
                    <a:gd name="T114" fmla="*/ 391861 w 134"/>
                    <a:gd name="T115" fmla="*/ 191942 h 119"/>
                    <a:gd name="T116" fmla="*/ 485745 w 134"/>
                    <a:gd name="T117" fmla="*/ 98013 h 119"/>
                    <a:gd name="T118" fmla="*/ 493908 w 134"/>
                    <a:gd name="T119" fmla="*/ 106181 h 119"/>
                    <a:gd name="T120" fmla="*/ 400025 w 134"/>
                    <a:gd name="T121" fmla="*/ 196026 h 1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4" h="119">
                      <a:moveTo>
                        <a:pt x="133" y="16"/>
                      </a:moveTo>
                      <a:cubicBezTo>
                        <a:pt x="121" y="5"/>
                        <a:pt x="121" y="5"/>
                        <a:pt x="121" y="5"/>
                      </a:cubicBezTo>
                      <a:cubicBezTo>
                        <a:pt x="119" y="3"/>
                        <a:pt x="117" y="3"/>
                        <a:pt x="115" y="5"/>
                      </a:cubicBezTo>
                      <a:cubicBezTo>
                        <a:pt x="114" y="6"/>
                        <a:pt x="114" y="7"/>
                        <a:pt x="114" y="8"/>
                      </a:cubicBezTo>
                      <a:cubicBezTo>
                        <a:pt x="113" y="8"/>
                        <a:pt x="112" y="8"/>
                        <a:pt x="111" y="9"/>
                      </a:cubicBezTo>
                      <a:cubicBezTo>
                        <a:pt x="111" y="9"/>
                        <a:pt x="111" y="9"/>
                        <a:pt x="111" y="9"/>
                      </a:cubicBezTo>
                      <a:cubicBezTo>
                        <a:pt x="81" y="39"/>
                        <a:pt x="81" y="39"/>
                        <a:pt x="81" y="39"/>
                      </a:cubicBezTo>
                      <a:cubicBezTo>
                        <a:pt x="81" y="42"/>
                        <a:pt x="80" y="45"/>
                        <a:pt x="79" y="47"/>
                      </a:cubicBezTo>
                      <a:cubicBezTo>
                        <a:pt x="82" y="50"/>
                        <a:pt x="82" y="50"/>
                        <a:pt x="82" y="50"/>
                      </a:cubicBezTo>
                      <a:cubicBezTo>
                        <a:pt x="82" y="50"/>
                        <a:pt x="82" y="50"/>
                        <a:pt x="82" y="50"/>
                      </a:cubicBezTo>
                      <a:cubicBezTo>
                        <a:pt x="83" y="51"/>
                        <a:pt x="83" y="51"/>
                        <a:pt x="83" y="51"/>
                      </a:cubicBezTo>
                      <a:cubicBezTo>
                        <a:pt x="76" y="57"/>
                        <a:pt x="76" y="57"/>
                        <a:pt x="76" y="57"/>
                      </a:cubicBezTo>
                      <a:cubicBezTo>
                        <a:pt x="54" y="35"/>
                        <a:pt x="54" y="35"/>
                        <a:pt x="54" y="35"/>
                      </a:cubicBezTo>
                      <a:cubicBezTo>
                        <a:pt x="56" y="26"/>
                        <a:pt x="54" y="17"/>
                        <a:pt x="47" y="10"/>
                      </a:cubicBezTo>
                      <a:cubicBezTo>
                        <a:pt x="40" y="3"/>
                        <a:pt x="30" y="0"/>
                        <a:pt x="21" y="3"/>
                      </a:cubicBezTo>
                      <a:cubicBezTo>
                        <a:pt x="36" y="18"/>
                        <a:pt x="36" y="18"/>
                        <a:pt x="36" y="18"/>
                      </a:cubicBezTo>
                      <a:cubicBezTo>
                        <a:pt x="32" y="32"/>
                        <a:pt x="32" y="32"/>
                        <a:pt x="32" y="32"/>
                      </a:cubicBezTo>
                      <a:cubicBezTo>
                        <a:pt x="18" y="36"/>
                        <a:pt x="18" y="36"/>
                        <a:pt x="18" y="36"/>
                      </a:cubicBezTo>
                      <a:cubicBezTo>
                        <a:pt x="3" y="21"/>
                        <a:pt x="3" y="21"/>
                        <a:pt x="3" y="21"/>
                      </a:cubicBezTo>
                      <a:cubicBezTo>
                        <a:pt x="0" y="30"/>
                        <a:pt x="3" y="40"/>
                        <a:pt x="10" y="47"/>
                      </a:cubicBezTo>
                      <a:cubicBezTo>
                        <a:pt x="17" y="54"/>
                        <a:pt x="27" y="56"/>
                        <a:pt x="36" y="53"/>
                      </a:cubicBezTo>
                      <a:cubicBezTo>
                        <a:pt x="37" y="53"/>
                        <a:pt x="37" y="53"/>
                        <a:pt x="37" y="53"/>
                      </a:cubicBezTo>
                      <a:cubicBezTo>
                        <a:pt x="58" y="75"/>
                        <a:pt x="58" y="75"/>
                        <a:pt x="58" y="75"/>
                      </a:cubicBezTo>
                      <a:cubicBezTo>
                        <a:pt x="38" y="96"/>
                        <a:pt x="38" y="96"/>
                        <a:pt x="38" y="96"/>
                      </a:cubicBezTo>
                      <a:cubicBezTo>
                        <a:pt x="36" y="95"/>
                        <a:pt x="36" y="95"/>
                        <a:pt x="36" y="95"/>
                      </a:cubicBezTo>
                      <a:cubicBezTo>
                        <a:pt x="31" y="99"/>
                        <a:pt x="31" y="99"/>
                        <a:pt x="31" y="99"/>
                      </a:cubicBezTo>
                      <a:cubicBezTo>
                        <a:pt x="21" y="115"/>
                        <a:pt x="21" y="115"/>
                        <a:pt x="21" y="115"/>
                      </a:cubicBezTo>
                      <a:cubicBezTo>
                        <a:pt x="23" y="117"/>
                        <a:pt x="23" y="117"/>
                        <a:pt x="23" y="117"/>
                      </a:cubicBezTo>
                      <a:cubicBezTo>
                        <a:pt x="39" y="107"/>
                        <a:pt x="39" y="107"/>
                        <a:pt x="39" y="107"/>
                      </a:cubicBezTo>
                      <a:cubicBezTo>
                        <a:pt x="43" y="101"/>
                        <a:pt x="43" y="101"/>
                        <a:pt x="43" y="101"/>
                      </a:cubicBezTo>
                      <a:cubicBezTo>
                        <a:pt x="42" y="100"/>
                        <a:pt x="42" y="100"/>
                        <a:pt x="42" y="100"/>
                      </a:cubicBezTo>
                      <a:cubicBezTo>
                        <a:pt x="63" y="80"/>
                        <a:pt x="63" y="80"/>
                        <a:pt x="63" y="80"/>
                      </a:cubicBezTo>
                      <a:cubicBezTo>
                        <a:pt x="98" y="115"/>
                        <a:pt x="98" y="115"/>
                        <a:pt x="98" y="115"/>
                      </a:cubicBezTo>
                      <a:cubicBezTo>
                        <a:pt x="101" y="117"/>
                        <a:pt x="104" y="119"/>
                        <a:pt x="107" y="119"/>
                      </a:cubicBezTo>
                      <a:cubicBezTo>
                        <a:pt x="110" y="119"/>
                        <a:pt x="113" y="117"/>
                        <a:pt x="116" y="115"/>
                      </a:cubicBezTo>
                      <a:cubicBezTo>
                        <a:pt x="121" y="110"/>
                        <a:pt x="121" y="102"/>
                        <a:pt x="116" y="97"/>
                      </a:cubicBezTo>
                      <a:cubicBezTo>
                        <a:pt x="81" y="62"/>
                        <a:pt x="81" y="62"/>
                        <a:pt x="81" y="62"/>
                      </a:cubicBezTo>
                      <a:cubicBezTo>
                        <a:pt x="87" y="56"/>
                        <a:pt x="87" y="56"/>
                        <a:pt x="87" y="56"/>
                      </a:cubicBezTo>
                      <a:cubicBezTo>
                        <a:pt x="90" y="59"/>
                        <a:pt x="90" y="59"/>
                        <a:pt x="90" y="59"/>
                      </a:cubicBezTo>
                      <a:cubicBezTo>
                        <a:pt x="92" y="57"/>
                        <a:pt x="95" y="56"/>
                        <a:pt x="98" y="57"/>
                      </a:cubicBezTo>
                      <a:cubicBezTo>
                        <a:pt x="128" y="26"/>
                        <a:pt x="128" y="26"/>
                        <a:pt x="128" y="26"/>
                      </a:cubicBezTo>
                      <a:cubicBezTo>
                        <a:pt x="128" y="26"/>
                        <a:pt x="128" y="26"/>
                        <a:pt x="128" y="26"/>
                      </a:cubicBezTo>
                      <a:cubicBezTo>
                        <a:pt x="128" y="26"/>
                        <a:pt x="128" y="26"/>
                        <a:pt x="128" y="26"/>
                      </a:cubicBezTo>
                      <a:cubicBezTo>
                        <a:pt x="129" y="25"/>
                        <a:pt x="129" y="24"/>
                        <a:pt x="129" y="23"/>
                      </a:cubicBezTo>
                      <a:cubicBezTo>
                        <a:pt x="130" y="24"/>
                        <a:pt x="132" y="23"/>
                        <a:pt x="133" y="22"/>
                      </a:cubicBezTo>
                      <a:cubicBezTo>
                        <a:pt x="134" y="21"/>
                        <a:pt x="134" y="18"/>
                        <a:pt x="133" y="16"/>
                      </a:cubicBezTo>
                      <a:close/>
                      <a:moveTo>
                        <a:pt x="108" y="103"/>
                      </a:moveTo>
                      <a:cubicBezTo>
                        <a:pt x="111" y="103"/>
                        <a:pt x="113" y="106"/>
                        <a:pt x="113" y="108"/>
                      </a:cubicBezTo>
                      <a:cubicBezTo>
                        <a:pt x="113" y="111"/>
                        <a:pt x="111" y="113"/>
                        <a:pt x="108" y="113"/>
                      </a:cubicBezTo>
                      <a:cubicBezTo>
                        <a:pt x="105" y="113"/>
                        <a:pt x="103" y="111"/>
                        <a:pt x="103" y="108"/>
                      </a:cubicBezTo>
                      <a:cubicBezTo>
                        <a:pt x="103" y="106"/>
                        <a:pt x="105" y="103"/>
                        <a:pt x="108" y="103"/>
                      </a:cubicBezTo>
                      <a:close/>
                      <a:moveTo>
                        <a:pt x="91" y="41"/>
                      </a:moveTo>
                      <a:cubicBezTo>
                        <a:pt x="89" y="39"/>
                        <a:pt x="89" y="39"/>
                        <a:pt x="89" y="39"/>
                      </a:cubicBezTo>
                      <a:cubicBezTo>
                        <a:pt x="112" y="17"/>
                        <a:pt x="112" y="17"/>
                        <a:pt x="112" y="17"/>
                      </a:cubicBezTo>
                      <a:cubicBezTo>
                        <a:pt x="114" y="19"/>
                        <a:pt x="114" y="19"/>
                        <a:pt x="114" y="19"/>
                      </a:cubicBezTo>
                      <a:lnTo>
                        <a:pt x="91" y="41"/>
                      </a:lnTo>
                      <a:close/>
                      <a:moveTo>
                        <a:pt x="98" y="48"/>
                      </a:moveTo>
                      <a:cubicBezTo>
                        <a:pt x="96" y="47"/>
                        <a:pt x="96" y="47"/>
                        <a:pt x="96" y="47"/>
                      </a:cubicBezTo>
                      <a:cubicBezTo>
                        <a:pt x="119" y="24"/>
                        <a:pt x="119" y="24"/>
                        <a:pt x="119" y="24"/>
                      </a:cubicBezTo>
                      <a:cubicBezTo>
                        <a:pt x="121" y="26"/>
                        <a:pt x="121" y="26"/>
                        <a:pt x="121" y="26"/>
                      </a:cubicBezTo>
                      <a:lnTo>
                        <a:pt x="98" y="4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62509" tIns="81255" rIns="162509" bIns="81255"/>
                <a:lstStyle/>
                <a:p>
                  <a:endParaRPr lang="zh-CN" altLang="en-US" sz="2400"/>
                </a:p>
              </p:txBody>
            </p:sp>
          </p:grpSp>
          <p:grpSp>
            <p:nvGrpSpPr>
              <p:cNvPr id="14" name="Group 9"/>
              <p:cNvGrpSpPr/>
              <p:nvPr/>
            </p:nvGrpSpPr>
            <p:grpSpPr bwMode="auto">
              <a:xfrm>
                <a:off x="9673136" y="2704988"/>
                <a:ext cx="1134696" cy="1134696"/>
                <a:chOff x="9673136" y="2704988"/>
                <a:chExt cx="1134696" cy="1134696"/>
              </a:xfrm>
            </p:grpSpPr>
            <p:sp>
              <p:nvSpPr>
                <p:cNvPr id="24" name="Oval 14"/>
                <p:cNvSpPr/>
                <p:nvPr/>
              </p:nvSpPr>
              <p:spPr>
                <a:xfrm>
                  <a:off x="9672811" y="2705029"/>
                  <a:ext cx="1135030" cy="1135089"/>
                </a:xfrm>
                <a:prstGeom prst="ellipse">
                  <a:avLst/>
                </a:prstGeom>
                <a:solidFill>
                  <a:srgbClr val="87A4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1465">
                    <a:solidFill>
                      <a:srgbClr val="FFFFFF"/>
                    </a:solidFill>
                  </a:endParaRPr>
                </a:p>
              </p:txBody>
            </p:sp>
            <p:grpSp>
              <p:nvGrpSpPr>
                <p:cNvPr id="25" name="Group 89"/>
                <p:cNvGrpSpPr/>
                <p:nvPr/>
              </p:nvGrpSpPr>
              <p:grpSpPr>
                <a:xfrm>
                  <a:off x="9991403" y="2977268"/>
                  <a:ext cx="526991" cy="585239"/>
                  <a:chOff x="7502526" y="2405063"/>
                  <a:chExt cx="301625" cy="334964"/>
                </a:xfrm>
                <a:solidFill>
                  <a:schemeClr val="bg1"/>
                </a:solidFill>
              </p:grpSpPr>
              <p:sp>
                <p:nvSpPr>
                  <p:cNvPr id="26" name="Freeform 112"/>
                  <p:cNvSpPr/>
                  <p:nvPr/>
                </p:nvSpPr>
                <p:spPr bwMode="auto">
                  <a:xfrm>
                    <a:off x="7708901" y="2405063"/>
                    <a:ext cx="95250" cy="90488"/>
                  </a:xfrm>
                  <a:custGeom>
                    <a:avLst/>
                    <a:gdLst>
                      <a:gd name="T0" fmla="*/ 19 w 25"/>
                      <a:gd name="T1" fmla="*/ 24 h 24"/>
                      <a:gd name="T2" fmla="*/ 21 w 25"/>
                      <a:gd name="T3" fmla="*/ 22 h 24"/>
                      <a:gd name="T4" fmla="*/ 19 w 25"/>
                      <a:gd name="T5" fmla="*/ 4 h 24"/>
                      <a:gd name="T6" fmla="*/ 0 w 25"/>
                      <a:gd name="T7" fmla="*/ 7 h 24"/>
                      <a:gd name="T8" fmla="*/ 0 w 25"/>
                      <a:gd name="T9" fmla="*/ 8 h 24"/>
                      <a:gd name="T10" fmla="*/ 19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19" y="24"/>
                        </a:moveTo>
                        <a:cubicBezTo>
                          <a:pt x="20" y="23"/>
                          <a:pt x="20" y="23"/>
                          <a:pt x="21" y="22"/>
                        </a:cubicBezTo>
                        <a:cubicBezTo>
                          <a:pt x="25" y="17"/>
                          <a:pt x="24" y="8"/>
                          <a:pt x="19" y="4"/>
                        </a:cubicBezTo>
                        <a:cubicBezTo>
                          <a:pt x="13" y="0"/>
                          <a:pt x="5" y="1"/>
                          <a:pt x="0" y="7"/>
                        </a:cubicBezTo>
                        <a:cubicBezTo>
                          <a:pt x="0" y="7"/>
                          <a:pt x="0" y="7"/>
                          <a:pt x="0" y="8"/>
                        </a:cubicBezTo>
                        <a:cubicBezTo>
                          <a:pt x="8" y="11"/>
                          <a:pt x="15" y="17"/>
                          <a:pt x="19"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en-US" sz="2400"/>
                  </a:p>
                </p:txBody>
              </p:sp>
              <p:sp>
                <p:nvSpPr>
                  <p:cNvPr id="27" name="Freeform 113"/>
                  <p:cNvSpPr>
                    <a:spLocks noEditPoints="1"/>
                  </p:cNvSpPr>
                  <p:nvPr/>
                </p:nvSpPr>
                <p:spPr bwMode="auto">
                  <a:xfrm>
                    <a:off x="7518404" y="2438402"/>
                    <a:ext cx="274638" cy="301625"/>
                  </a:xfrm>
                  <a:custGeom>
                    <a:avLst/>
                    <a:gdLst>
                      <a:gd name="T0" fmla="*/ 43 w 73"/>
                      <a:gd name="T1" fmla="*/ 0 h 80"/>
                      <a:gd name="T2" fmla="*/ 42 w 73"/>
                      <a:gd name="T3" fmla="*/ 0 h 80"/>
                      <a:gd name="T4" fmla="*/ 42 w 73"/>
                      <a:gd name="T5" fmla="*/ 0 h 80"/>
                      <a:gd name="T6" fmla="*/ 41 w 73"/>
                      <a:gd name="T7" fmla="*/ 0 h 80"/>
                      <a:gd name="T8" fmla="*/ 41 w 73"/>
                      <a:gd name="T9" fmla="*/ 0 h 80"/>
                      <a:gd name="T10" fmla="*/ 40 w 73"/>
                      <a:gd name="T11" fmla="*/ 0 h 80"/>
                      <a:gd name="T12" fmla="*/ 40 w 73"/>
                      <a:gd name="T13" fmla="*/ 0 h 80"/>
                      <a:gd name="T14" fmla="*/ 39 w 73"/>
                      <a:gd name="T15" fmla="*/ 0 h 80"/>
                      <a:gd name="T16" fmla="*/ 39 w 73"/>
                      <a:gd name="T17" fmla="*/ 0 h 80"/>
                      <a:gd name="T18" fmla="*/ 38 w 73"/>
                      <a:gd name="T19" fmla="*/ 0 h 80"/>
                      <a:gd name="T20" fmla="*/ 38 w 73"/>
                      <a:gd name="T21" fmla="*/ 0 h 80"/>
                      <a:gd name="T22" fmla="*/ 37 w 73"/>
                      <a:gd name="T23" fmla="*/ 0 h 80"/>
                      <a:gd name="T24" fmla="*/ 36 w 73"/>
                      <a:gd name="T25" fmla="*/ 0 h 80"/>
                      <a:gd name="T26" fmla="*/ 35 w 73"/>
                      <a:gd name="T27" fmla="*/ 0 h 80"/>
                      <a:gd name="T28" fmla="*/ 34 w 73"/>
                      <a:gd name="T29" fmla="*/ 0 h 80"/>
                      <a:gd name="T30" fmla="*/ 33 w 73"/>
                      <a:gd name="T31" fmla="*/ 0 h 80"/>
                      <a:gd name="T32" fmla="*/ 32 w 73"/>
                      <a:gd name="T33" fmla="*/ 0 h 80"/>
                      <a:gd name="T34" fmla="*/ 32 w 73"/>
                      <a:gd name="T35" fmla="*/ 0 h 80"/>
                      <a:gd name="T36" fmla="*/ 32 w 73"/>
                      <a:gd name="T37" fmla="*/ 0 h 80"/>
                      <a:gd name="T38" fmla="*/ 32 w 73"/>
                      <a:gd name="T39" fmla="*/ 0 h 80"/>
                      <a:gd name="T40" fmla="*/ 31 w 73"/>
                      <a:gd name="T41" fmla="*/ 0 h 80"/>
                      <a:gd name="T42" fmla="*/ 31 w 73"/>
                      <a:gd name="T43" fmla="*/ 0 h 80"/>
                      <a:gd name="T44" fmla="*/ 30 w 73"/>
                      <a:gd name="T45" fmla="*/ 0 h 80"/>
                      <a:gd name="T46" fmla="*/ 0 w 73"/>
                      <a:gd name="T47" fmla="*/ 37 h 80"/>
                      <a:gd name="T48" fmla="*/ 12 w 73"/>
                      <a:gd name="T49" fmla="*/ 64 h 80"/>
                      <a:gd name="T50" fmla="*/ 7 w 73"/>
                      <a:gd name="T51" fmla="*/ 69 h 80"/>
                      <a:gd name="T52" fmla="*/ 7 w 73"/>
                      <a:gd name="T53" fmla="*/ 77 h 80"/>
                      <a:gd name="T54" fmla="*/ 14 w 73"/>
                      <a:gd name="T55" fmla="*/ 77 h 80"/>
                      <a:gd name="T56" fmla="*/ 21 w 73"/>
                      <a:gd name="T57" fmla="*/ 70 h 80"/>
                      <a:gd name="T58" fmla="*/ 36 w 73"/>
                      <a:gd name="T59" fmla="*/ 73 h 80"/>
                      <a:gd name="T60" fmla="*/ 52 w 73"/>
                      <a:gd name="T61" fmla="*/ 70 h 80"/>
                      <a:gd name="T62" fmla="*/ 58 w 73"/>
                      <a:gd name="T63" fmla="*/ 77 h 80"/>
                      <a:gd name="T64" fmla="*/ 66 w 73"/>
                      <a:gd name="T65" fmla="*/ 77 h 80"/>
                      <a:gd name="T66" fmla="*/ 66 w 73"/>
                      <a:gd name="T67" fmla="*/ 69 h 80"/>
                      <a:gd name="T68" fmla="*/ 61 w 73"/>
                      <a:gd name="T69" fmla="*/ 64 h 80"/>
                      <a:gd name="T70" fmla="*/ 73 w 73"/>
                      <a:gd name="T71" fmla="*/ 37 h 80"/>
                      <a:gd name="T72" fmla="*/ 43 w 73"/>
                      <a:gd name="T73" fmla="*/ 0 h 80"/>
                      <a:gd name="T74" fmla="*/ 36 w 73"/>
                      <a:gd name="T75" fmla="*/ 65 h 80"/>
                      <a:gd name="T76" fmla="*/ 8 w 73"/>
                      <a:gd name="T77" fmla="*/ 37 h 80"/>
                      <a:gd name="T78" fmla="*/ 36 w 73"/>
                      <a:gd name="T79" fmla="*/ 8 h 80"/>
                      <a:gd name="T80" fmla="*/ 64 w 73"/>
                      <a:gd name="T81" fmla="*/ 37 h 80"/>
                      <a:gd name="T82" fmla="*/ 36 w 73"/>
                      <a:gd name="T83"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 h="80">
                        <a:moveTo>
                          <a:pt x="43" y="0"/>
                        </a:moveTo>
                        <a:cubicBezTo>
                          <a:pt x="42" y="0"/>
                          <a:pt x="42" y="0"/>
                          <a:pt x="42" y="0"/>
                        </a:cubicBezTo>
                        <a:cubicBezTo>
                          <a:pt x="42" y="0"/>
                          <a:pt x="42" y="0"/>
                          <a:pt x="42" y="0"/>
                        </a:cubicBezTo>
                        <a:cubicBezTo>
                          <a:pt x="42" y="0"/>
                          <a:pt x="41" y="0"/>
                          <a:pt x="41" y="0"/>
                        </a:cubicBezTo>
                        <a:cubicBezTo>
                          <a:pt x="41" y="0"/>
                          <a:pt x="41" y="0"/>
                          <a:pt x="41" y="0"/>
                        </a:cubicBezTo>
                        <a:cubicBezTo>
                          <a:pt x="41" y="0"/>
                          <a:pt x="40" y="0"/>
                          <a:pt x="40" y="0"/>
                        </a:cubicBezTo>
                        <a:cubicBezTo>
                          <a:pt x="40" y="0"/>
                          <a:pt x="40" y="0"/>
                          <a:pt x="40" y="0"/>
                        </a:cubicBezTo>
                        <a:cubicBezTo>
                          <a:pt x="40" y="0"/>
                          <a:pt x="39" y="0"/>
                          <a:pt x="39" y="0"/>
                        </a:cubicBezTo>
                        <a:cubicBezTo>
                          <a:pt x="39" y="0"/>
                          <a:pt x="39" y="0"/>
                          <a:pt x="39" y="0"/>
                        </a:cubicBezTo>
                        <a:cubicBezTo>
                          <a:pt x="39" y="0"/>
                          <a:pt x="38" y="0"/>
                          <a:pt x="38" y="0"/>
                        </a:cubicBezTo>
                        <a:cubicBezTo>
                          <a:pt x="38" y="0"/>
                          <a:pt x="38" y="0"/>
                          <a:pt x="38" y="0"/>
                        </a:cubicBezTo>
                        <a:cubicBezTo>
                          <a:pt x="38" y="0"/>
                          <a:pt x="38" y="0"/>
                          <a:pt x="37" y="0"/>
                        </a:cubicBezTo>
                        <a:cubicBezTo>
                          <a:pt x="37" y="0"/>
                          <a:pt x="37" y="0"/>
                          <a:pt x="36" y="0"/>
                        </a:cubicBezTo>
                        <a:cubicBezTo>
                          <a:pt x="36" y="0"/>
                          <a:pt x="36" y="0"/>
                          <a:pt x="35" y="0"/>
                        </a:cubicBezTo>
                        <a:cubicBezTo>
                          <a:pt x="35" y="0"/>
                          <a:pt x="35" y="0"/>
                          <a:pt x="34" y="0"/>
                        </a:cubicBezTo>
                        <a:cubicBezTo>
                          <a:pt x="34" y="0"/>
                          <a:pt x="34" y="0"/>
                          <a:pt x="33" y="0"/>
                        </a:cubicBezTo>
                        <a:cubicBezTo>
                          <a:pt x="33" y="0"/>
                          <a:pt x="33" y="0"/>
                          <a:pt x="32" y="0"/>
                        </a:cubicBezTo>
                        <a:cubicBezTo>
                          <a:pt x="32" y="0"/>
                          <a:pt x="32" y="0"/>
                          <a:pt x="32" y="0"/>
                        </a:cubicBezTo>
                        <a:cubicBezTo>
                          <a:pt x="32" y="0"/>
                          <a:pt x="32" y="0"/>
                          <a:pt x="32" y="0"/>
                        </a:cubicBezTo>
                        <a:cubicBezTo>
                          <a:pt x="32" y="0"/>
                          <a:pt x="32" y="0"/>
                          <a:pt x="32" y="0"/>
                        </a:cubicBezTo>
                        <a:cubicBezTo>
                          <a:pt x="31" y="0"/>
                          <a:pt x="31" y="0"/>
                          <a:pt x="31" y="0"/>
                        </a:cubicBezTo>
                        <a:cubicBezTo>
                          <a:pt x="31" y="0"/>
                          <a:pt x="31" y="0"/>
                          <a:pt x="31" y="0"/>
                        </a:cubicBezTo>
                        <a:cubicBezTo>
                          <a:pt x="30" y="0"/>
                          <a:pt x="30" y="0"/>
                          <a:pt x="30" y="0"/>
                        </a:cubicBezTo>
                        <a:cubicBezTo>
                          <a:pt x="13" y="4"/>
                          <a:pt x="0" y="19"/>
                          <a:pt x="0" y="37"/>
                        </a:cubicBezTo>
                        <a:cubicBezTo>
                          <a:pt x="0" y="47"/>
                          <a:pt x="4" y="57"/>
                          <a:pt x="12" y="64"/>
                        </a:cubicBezTo>
                        <a:cubicBezTo>
                          <a:pt x="7" y="69"/>
                          <a:pt x="7" y="69"/>
                          <a:pt x="7" y="69"/>
                        </a:cubicBezTo>
                        <a:cubicBezTo>
                          <a:pt x="4" y="71"/>
                          <a:pt x="5" y="77"/>
                          <a:pt x="7" y="77"/>
                        </a:cubicBezTo>
                        <a:cubicBezTo>
                          <a:pt x="9" y="79"/>
                          <a:pt x="12" y="79"/>
                          <a:pt x="14" y="77"/>
                        </a:cubicBezTo>
                        <a:cubicBezTo>
                          <a:pt x="16" y="75"/>
                          <a:pt x="20" y="72"/>
                          <a:pt x="21" y="70"/>
                        </a:cubicBezTo>
                        <a:cubicBezTo>
                          <a:pt x="25" y="72"/>
                          <a:pt x="31" y="73"/>
                          <a:pt x="36" y="73"/>
                        </a:cubicBezTo>
                        <a:cubicBezTo>
                          <a:pt x="42" y="73"/>
                          <a:pt x="47" y="72"/>
                          <a:pt x="52" y="70"/>
                        </a:cubicBezTo>
                        <a:cubicBezTo>
                          <a:pt x="53" y="72"/>
                          <a:pt x="57" y="75"/>
                          <a:pt x="58" y="77"/>
                        </a:cubicBezTo>
                        <a:cubicBezTo>
                          <a:pt x="62" y="80"/>
                          <a:pt x="65" y="77"/>
                          <a:pt x="66" y="77"/>
                        </a:cubicBezTo>
                        <a:cubicBezTo>
                          <a:pt x="68" y="74"/>
                          <a:pt x="68" y="71"/>
                          <a:pt x="66" y="69"/>
                        </a:cubicBezTo>
                        <a:cubicBezTo>
                          <a:pt x="61" y="64"/>
                          <a:pt x="61" y="64"/>
                          <a:pt x="61" y="64"/>
                        </a:cubicBezTo>
                        <a:cubicBezTo>
                          <a:pt x="68" y="57"/>
                          <a:pt x="73" y="47"/>
                          <a:pt x="73" y="37"/>
                        </a:cubicBezTo>
                        <a:cubicBezTo>
                          <a:pt x="73" y="19"/>
                          <a:pt x="60" y="4"/>
                          <a:pt x="43" y="0"/>
                        </a:cubicBezTo>
                        <a:close/>
                        <a:moveTo>
                          <a:pt x="36" y="65"/>
                        </a:moveTo>
                        <a:cubicBezTo>
                          <a:pt x="21" y="65"/>
                          <a:pt x="8" y="52"/>
                          <a:pt x="8" y="37"/>
                        </a:cubicBezTo>
                        <a:cubicBezTo>
                          <a:pt x="8" y="21"/>
                          <a:pt x="21" y="8"/>
                          <a:pt x="36" y="8"/>
                        </a:cubicBezTo>
                        <a:cubicBezTo>
                          <a:pt x="52" y="8"/>
                          <a:pt x="64" y="21"/>
                          <a:pt x="64" y="37"/>
                        </a:cubicBezTo>
                        <a:cubicBezTo>
                          <a:pt x="64" y="52"/>
                          <a:pt x="52" y="65"/>
                          <a:pt x="36"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en-US" sz="2400"/>
                  </a:p>
                </p:txBody>
              </p:sp>
              <p:sp>
                <p:nvSpPr>
                  <p:cNvPr id="28" name="Freeform 114"/>
                  <p:cNvSpPr/>
                  <p:nvPr/>
                </p:nvSpPr>
                <p:spPr bwMode="auto">
                  <a:xfrm>
                    <a:off x="7502526" y="2405063"/>
                    <a:ext cx="98425" cy="90488"/>
                  </a:xfrm>
                  <a:custGeom>
                    <a:avLst/>
                    <a:gdLst>
                      <a:gd name="T0" fmla="*/ 6 w 26"/>
                      <a:gd name="T1" fmla="*/ 24 h 24"/>
                      <a:gd name="T2" fmla="*/ 26 w 26"/>
                      <a:gd name="T3" fmla="*/ 8 h 24"/>
                      <a:gd name="T4" fmla="*/ 25 w 26"/>
                      <a:gd name="T5" fmla="*/ 7 h 24"/>
                      <a:gd name="T6" fmla="*/ 7 w 26"/>
                      <a:gd name="T7" fmla="*/ 4 h 24"/>
                      <a:gd name="T8" fmla="*/ 5 w 26"/>
                      <a:gd name="T9" fmla="*/ 22 h 24"/>
                      <a:gd name="T10" fmla="*/ 6 w 26"/>
                      <a:gd name="T11" fmla="*/ 24 h 24"/>
                    </a:gdLst>
                    <a:ahLst/>
                    <a:cxnLst>
                      <a:cxn ang="0">
                        <a:pos x="T0" y="T1"/>
                      </a:cxn>
                      <a:cxn ang="0">
                        <a:pos x="T2" y="T3"/>
                      </a:cxn>
                      <a:cxn ang="0">
                        <a:pos x="T4" y="T5"/>
                      </a:cxn>
                      <a:cxn ang="0">
                        <a:pos x="T6" y="T7"/>
                      </a:cxn>
                      <a:cxn ang="0">
                        <a:pos x="T8" y="T9"/>
                      </a:cxn>
                      <a:cxn ang="0">
                        <a:pos x="T10" y="T11"/>
                      </a:cxn>
                    </a:cxnLst>
                    <a:rect l="0" t="0" r="r" b="b"/>
                    <a:pathLst>
                      <a:path w="26" h="24">
                        <a:moveTo>
                          <a:pt x="6" y="24"/>
                        </a:moveTo>
                        <a:cubicBezTo>
                          <a:pt x="11" y="17"/>
                          <a:pt x="18" y="11"/>
                          <a:pt x="26" y="8"/>
                        </a:cubicBezTo>
                        <a:cubicBezTo>
                          <a:pt x="26" y="7"/>
                          <a:pt x="25" y="7"/>
                          <a:pt x="25" y="7"/>
                        </a:cubicBezTo>
                        <a:cubicBezTo>
                          <a:pt x="21" y="1"/>
                          <a:pt x="13" y="0"/>
                          <a:pt x="7" y="4"/>
                        </a:cubicBezTo>
                        <a:cubicBezTo>
                          <a:pt x="1" y="8"/>
                          <a:pt x="0" y="17"/>
                          <a:pt x="5" y="22"/>
                        </a:cubicBezTo>
                        <a:cubicBezTo>
                          <a:pt x="5" y="23"/>
                          <a:pt x="6" y="23"/>
                          <a:pt x="6"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en-US" sz="2400"/>
                  </a:p>
                </p:txBody>
              </p:sp>
              <p:sp>
                <p:nvSpPr>
                  <p:cNvPr id="29" name="Freeform 115"/>
                  <p:cNvSpPr/>
                  <p:nvPr/>
                </p:nvSpPr>
                <p:spPr bwMode="auto">
                  <a:xfrm>
                    <a:off x="7650163" y="2476501"/>
                    <a:ext cx="11113" cy="44450"/>
                  </a:xfrm>
                  <a:custGeom>
                    <a:avLst/>
                    <a:gdLst>
                      <a:gd name="T0" fmla="*/ 1 w 3"/>
                      <a:gd name="T1" fmla="*/ 12 h 12"/>
                      <a:gd name="T2" fmla="*/ 3 w 3"/>
                      <a:gd name="T3" fmla="*/ 10 h 12"/>
                      <a:gd name="T4" fmla="*/ 3 w 3"/>
                      <a:gd name="T5" fmla="*/ 2 h 12"/>
                      <a:gd name="T6" fmla="*/ 1 w 3"/>
                      <a:gd name="T7" fmla="*/ 0 h 12"/>
                      <a:gd name="T8" fmla="*/ 0 w 3"/>
                      <a:gd name="T9" fmla="*/ 2 h 12"/>
                      <a:gd name="T10" fmla="*/ 0 w 3"/>
                      <a:gd name="T11" fmla="*/ 10 h 12"/>
                      <a:gd name="T12" fmla="*/ 1 w 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 h="12">
                        <a:moveTo>
                          <a:pt x="1" y="12"/>
                        </a:moveTo>
                        <a:cubicBezTo>
                          <a:pt x="2" y="12"/>
                          <a:pt x="3" y="11"/>
                          <a:pt x="3" y="10"/>
                        </a:cubicBezTo>
                        <a:cubicBezTo>
                          <a:pt x="3" y="2"/>
                          <a:pt x="3" y="2"/>
                          <a:pt x="3" y="2"/>
                        </a:cubicBezTo>
                        <a:cubicBezTo>
                          <a:pt x="3" y="1"/>
                          <a:pt x="2" y="0"/>
                          <a:pt x="1" y="0"/>
                        </a:cubicBezTo>
                        <a:cubicBezTo>
                          <a:pt x="0" y="0"/>
                          <a:pt x="0" y="1"/>
                          <a:pt x="0" y="2"/>
                        </a:cubicBezTo>
                        <a:cubicBezTo>
                          <a:pt x="0" y="10"/>
                          <a:pt x="0" y="10"/>
                          <a:pt x="0" y="10"/>
                        </a:cubicBezTo>
                        <a:cubicBezTo>
                          <a:pt x="0" y="11"/>
                          <a:pt x="0" y="12"/>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en-US" sz="2400"/>
                  </a:p>
                </p:txBody>
              </p:sp>
              <p:sp>
                <p:nvSpPr>
                  <p:cNvPr id="30" name="Freeform 116"/>
                  <p:cNvSpPr/>
                  <p:nvPr/>
                </p:nvSpPr>
                <p:spPr bwMode="auto">
                  <a:xfrm>
                    <a:off x="7551738" y="2570163"/>
                    <a:ext cx="44450" cy="11113"/>
                  </a:xfrm>
                  <a:custGeom>
                    <a:avLst/>
                    <a:gdLst>
                      <a:gd name="T0" fmla="*/ 10 w 12"/>
                      <a:gd name="T1" fmla="*/ 0 h 3"/>
                      <a:gd name="T2" fmla="*/ 2 w 12"/>
                      <a:gd name="T3" fmla="*/ 0 h 3"/>
                      <a:gd name="T4" fmla="*/ 0 w 12"/>
                      <a:gd name="T5" fmla="*/ 2 h 3"/>
                      <a:gd name="T6" fmla="*/ 2 w 12"/>
                      <a:gd name="T7" fmla="*/ 3 h 3"/>
                      <a:gd name="T8" fmla="*/ 10 w 12"/>
                      <a:gd name="T9" fmla="*/ 3 h 3"/>
                      <a:gd name="T10" fmla="*/ 12 w 12"/>
                      <a:gd name="T11" fmla="*/ 2 h 3"/>
                      <a:gd name="T12" fmla="*/ 10 w 1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0" y="0"/>
                        </a:moveTo>
                        <a:cubicBezTo>
                          <a:pt x="2" y="0"/>
                          <a:pt x="2" y="0"/>
                          <a:pt x="2" y="0"/>
                        </a:cubicBezTo>
                        <a:cubicBezTo>
                          <a:pt x="1" y="0"/>
                          <a:pt x="0" y="1"/>
                          <a:pt x="0" y="2"/>
                        </a:cubicBezTo>
                        <a:cubicBezTo>
                          <a:pt x="0" y="3"/>
                          <a:pt x="1" y="3"/>
                          <a:pt x="2" y="3"/>
                        </a:cubicBezTo>
                        <a:cubicBezTo>
                          <a:pt x="10" y="3"/>
                          <a:pt x="10" y="3"/>
                          <a:pt x="10" y="3"/>
                        </a:cubicBezTo>
                        <a:cubicBezTo>
                          <a:pt x="11" y="3"/>
                          <a:pt x="12" y="3"/>
                          <a:pt x="12" y="2"/>
                        </a:cubicBezTo>
                        <a:cubicBezTo>
                          <a:pt x="12" y="1"/>
                          <a:pt x="11"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en-US" sz="2400"/>
                  </a:p>
                </p:txBody>
              </p:sp>
              <p:sp>
                <p:nvSpPr>
                  <p:cNvPr id="31" name="Freeform 117"/>
                  <p:cNvSpPr/>
                  <p:nvPr/>
                </p:nvSpPr>
                <p:spPr bwMode="auto">
                  <a:xfrm>
                    <a:off x="7708901" y="2570163"/>
                    <a:ext cx="46038" cy="11113"/>
                  </a:xfrm>
                  <a:custGeom>
                    <a:avLst/>
                    <a:gdLst>
                      <a:gd name="T0" fmla="*/ 10 w 12"/>
                      <a:gd name="T1" fmla="*/ 0 h 3"/>
                      <a:gd name="T2" fmla="*/ 2 w 12"/>
                      <a:gd name="T3" fmla="*/ 0 h 3"/>
                      <a:gd name="T4" fmla="*/ 0 w 12"/>
                      <a:gd name="T5" fmla="*/ 2 h 3"/>
                      <a:gd name="T6" fmla="*/ 2 w 12"/>
                      <a:gd name="T7" fmla="*/ 3 h 3"/>
                      <a:gd name="T8" fmla="*/ 10 w 12"/>
                      <a:gd name="T9" fmla="*/ 3 h 3"/>
                      <a:gd name="T10" fmla="*/ 12 w 12"/>
                      <a:gd name="T11" fmla="*/ 2 h 3"/>
                      <a:gd name="T12" fmla="*/ 10 w 1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0" y="0"/>
                        </a:moveTo>
                        <a:cubicBezTo>
                          <a:pt x="2" y="0"/>
                          <a:pt x="2" y="0"/>
                          <a:pt x="2" y="0"/>
                        </a:cubicBezTo>
                        <a:cubicBezTo>
                          <a:pt x="1" y="0"/>
                          <a:pt x="0" y="1"/>
                          <a:pt x="0" y="2"/>
                        </a:cubicBezTo>
                        <a:cubicBezTo>
                          <a:pt x="0" y="3"/>
                          <a:pt x="1" y="3"/>
                          <a:pt x="2" y="3"/>
                        </a:cubicBezTo>
                        <a:cubicBezTo>
                          <a:pt x="10" y="3"/>
                          <a:pt x="10" y="3"/>
                          <a:pt x="10" y="3"/>
                        </a:cubicBezTo>
                        <a:cubicBezTo>
                          <a:pt x="11" y="3"/>
                          <a:pt x="12" y="3"/>
                          <a:pt x="12" y="2"/>
                        </a:cubicBezTo>
                        <a:cubicBezTo>
                          <a:pt x="12" y="1"/>
                          <a:pt x="11"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en-US" sz="2400"/>
                  </a:p>
                </p:txBody>
              </p:sp>
              <p:sp>
                <p:nvSpPr>
                  <p:cNvPr id="32" name="Freeform 118"/>
                  <p:cNvSpPr/>
                  <p:nvPr/>
                </p:nvSpPr>
                <p:spPr bwMode="auto">
                  <a:xfrm>
                    <a:off x="7650163" y="2633663"/>
                    <a:ext cx="11113" cy="46038"/>
                  </a:xfrm>
                  <a:custGeom>
                    <a:avLst/>
                    <a:gdLst>
                      <a:gd name="T0" fmla="*/ 1 w 3"/>
                      <a:gd name="T1" fmla="*/ 0 h 12"/>
                      <a:gd name="T2" fmla="*/ 0 w 3"/>
                      <a:gd name="T3" fmla="*/ 1 h 12"/>
                      <a:gd name="T4" fmla="*/ 0 w 3"/>
                      <a:gd name="T5" fmla="*/ 10 h 12"/>
                      <a:gd name="T6" fmla="*/ 1 w 3"/>
                      <a:gd name="T7" fmla="*/ 12 h 12"/>
                      <a:gd name="T8" fmla="*/ 3 w 3"/>
                      <a:gd name="T9" fmla="*/ 10 h 12"/>
                      <a:gd name="T10" fmla="*/ 3 w 3"/>
                      <a:gd name="T11" fmla="*/ 1 h 12"/>
                      <a:gd name="T12" fmla="*/ 1 w 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 h="12">
                        <a:moveTo>
                          <a:pt x="1" y="0"/>
                        </a:moveTo>
                        <a:cubicBezTo>
                          <a:pt x="0" y="0"/>
                          <a:pt x="0" y="1"/>
                          <a:pt x="0" y="1"/>
                        </a:cubicBezTo>
                        <a:cubicBezTo>
                          <a:pt x="0" y="10"/>
                          <a:pt x="0" y="10"/>
                          <a:pt x="0" y="10"/>
                        </a:cubicBezTo>
                        <a:cubicBezTo>
                          <a:pt x="0" y="11"/>
                          <a:pt x="0" y="12"/>
                          <a:pt x="1" y="12"/>
                        </a:cubicBezTo>
                        <a:cubicBezTo>
                          <a:pt x="2" y="12"/>
                          <a:pt x="3" y="11"/>
                          <a:pt x="3" y="10"/>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en-US" sz="2400"/>
                  </a:p>
                </p:txBody>
              </p:sp>
              <p:sp>
                <p:nvSpPr>
                  <p:cNvPr id="33" name="Freeform 119"/>
                  <p:cNvSpPr/>
                  <p:nvPr/>
                </p:nvSpPr>
                <p:spPr bwMode="auto">
                  <a:xfrm>
                    <a:off x="7593013" y="2506663"/>
                    <a:ext cx="128588" cy="85725"/>
                  </a:xfrm>
                  <a:custGeom>
                    <a:avLst/>
                    <a:gdLst>
                      <a:gd name="T0" fmla="*/ 18 w 34"/>
                      <a:gd name="T1" fmla="*/ 18 h 23"/>
                      <a:gd name="T2" fmla="*/ 33 w 34"/>
                      <a:gd name="T3" fmla="*/ 3 h 23"/>
                      <a:gd name="T4" fmla="*/ 34 w 34"/>
                      <a:gd name="T5" fmla="*/ 2 h 23"/>
                      <a:gd name="T6" fmla="*/ 33 w 34"/>
                      <a:gd name="T7" fmla="*/ 1 h 23"/>
                      <a:gd name="T8" fmla="*/ 32 w 34"/>
                      <a:gd name="T9" fmla="*/ 0 h 23"/>
                      <a:gd name="T10" fmla="*/ 31 w 34"/>
                      <a:gd name="T11" fmla="*/ 1 h 23"/>
                      <a:gd name="T12" fmla="*/ 20 w 34"/>
                      <a:gd name="T13" fmla="*/ 12 h 23"/>
                      <a:gd name="T14" fmla="*/ 16 w 34"/>
                      <a:gd name="T15" fmla="*/ 16 h 23"/>
                      <a:gd name="T16" fmla="*/ 16 w 34"/>
                      <a:gd name="T17" fmla="*/ 16 h 23"/>
                      <a:gd name="T18" fmla="*/ 16 w 34"/>
                      <a:gd name="T19" fmla="*/ 16 h 23"/>
                      <a:gd name="T20" fmla="*/ 15 w 34"/>
                      <a:gd name="T21" fmla="*/ 15 h 23"/>
                      <a:gd name="T22" fmla="*/ 15 w 34"/>
                      <a:gd name="T23" fmla="*/ 15 h 23"/>
                      <a:gd name="T24" fmla="*/ 15 w 34"/>
                      <a:gd name="T25" fmla="*/ 15 h 23"/>
                      <a:gd name="T26" fmla="*/ 4 w 34"/>
                      <a:gd name="T27" fmla="*/ 7 h 23"/>
                      <a:gd name="T28" fmla="*/ 2 w 34"/>
                      <a:gd name="T29" fmla="*/ 6 h 23"/>
                      <a:gd name="T30" fmla="*/ 1 w 34"/>
                      <a:gd name="T31" fmla="*/ 7 h 23"/>
                      <a:gd name="T32" fmla="*/ 0 w 34"/>
                      <a:gd name="T33" fmla="*/ 9 h 23"/>
                      <a:gd name="T34" fmla="*/ 1 w 34"/>
                      <a:gd name="T35" fmla="*/ 10 h 23"/>
                      <a:gd name="T36" fmla="*/ 13 w 34"/>
                      <a:gd name="T37" fmla="*/ 19 h 23"/>
                      <a:gd name="T38" fmla="*/ 12 w 34"/>
                      <a:gd name="T39" fmla="*/ 20 h 23"/>
                      <a:gd name="T40" fmla="*/ 11 w 34"/>
                      <a:gd name="T41" fmla="*/ 21 h 23"/>
                      <a:gd name="T42" fmla="*/ 12 w 34"/>
                      <a:gd name="T43" fmla="*/ 23 h 23"/>
                      <a:gd name="T44" fmla="*/ 13 w 34"/>
                      <a:gd name="T45" fmla="*/ 23 h 23"/>
                      <a:gd name="T46" fmla="*/ 16 w 34"/>
                      <a:gd name="T47" fmla="*/ 21 h 23"/>
                      <a:gd name="T48" fmla="*/ 17 w 34"/>
                      <a:gd name="T49" fmla="*/ 22 h 23"/>
                      <a:gd name="T50" fmla="*/ 18 w 34"/>
                      <a:gd name="T51" fmla="*/ 23 h 23"/>
                      <a:gd name="T52" fmla="*/ 20 w 34"/>
                      <a:gd name="T53" fmla="*/ 23 h 23"/>
                      <a:gd name="T54" fmla="*/ 21 w 34"/>
                      <a:gd name="T55" fmla="*/ 21 h 23"/>
                      <a:gd name="T56" fmla="*/ 21 w 34"/>
                      <a:gd name="T57" fmla="*/ 19 h 23"/>
                      <a:gd name="T58" fmla="*/ 18 w 34"/>
                      <a:gd name="T5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23">
                        <a:moveTo>
                          <a:pt x="18" y="18"/>
                        </a:moveTo>
                        <a:cubicBezTo>
                          <a:pt x="33" y="3"/>
                          <a:pt x="33" y="3"/>
                          <a:pt x="33" y="3"/>
                        </a:cubicBezTo>
                        <a:cubicBezTo>
                          <a:pt x="33" y="3"/>
                          <a:pt x="34" y="2"/>
                          <a:pt x="34" y="2"/>
                        </a:cubicBezTo>
                        <a:cubicBezTo>
                          <a:pt x="34" y="2"/>
                          <a:pt x="33" y="1"/>
                          <a:pt x="33" y="1"/>
                        </a:cubicBezTo>
                        <a:cubicBezTo>
                          <a:pt x="33" y="1"/>
                          <a:pt x="32" y="0"/>
                          <a:pt x="32" y="0"/>
                        </a:cubicBezTo>
                        <a:cubicBezTo>
                          <a:pt x="32" y="0"/>
                          <a:pt x="31" y="1"/>
                          <a:pt x="31" y="1"/>
                        </a:cubicBezTo>
                        <a:cubicBezTo>
                          <a:pt x="20" y="12"/>
                          <a:pt x="20" y="12"/>
                          <a:pt x="20" y="12"/>
                        </a:cubicBezTo>
                        <a:cubicBezTo>
                          <a:pt x="16" y="16"/>
                          <a:pt x="16" y="16"/>
                          <a:pt x="16" y="16"/>
                        </a:cubicBezTo>
                        <a:cubicBezTo>
                          <a:pt x="16" y="16"/>
                          <a:pt x="16" y="16"/>
                          <a:pt x="16" y="16"/>
                        </a:cubicBezTo>
                        <a:cubicBezTo>
                          <a:pt x="16" y="16"/>
                          <a:pt x="16" y="16"/>
                          <a:pt x="16" y="16"/>
                        </a:cubicBezTo>
                        <a:cubicBezTo>
                          <a:pt x="15" y="15"/>
                          <a:pt x="15" y="15"/>
                          <a:pt x="15" y="15"/>
                        </a:cubicBezTo>
                        <a:cubicBezTo>
                          <a:pt x="15" y="15"/>
                          <a:pt x="15" y="15"/>
                          <a:pt x="15" y="15"/>
                        </a:cubicBezTo>
                        <a:cubicBezTo>
                          <a:pt x="15" y="15"/>
                          <a:pt x="15" y="15"/>
                          <a:pt x="15" y="15"/>
                        </a:cubicBezTo>
                        <a:cubicBezTo>
                          <a:pt x="4" y="7"/>
                          <a:pt x="4" y="7"/>
                          <a:pt x="4" y="7"/>
                        </a:cubicBezTo>
                        <a:cubicBezTo>
                          <a:pt x="3" y="6"/>
                          <a:pt x="3" y="6"/>
                          <a:pt x="2" y="6"/>
                        </a:cubicBezTo>
                        <a:cubicBezTo>
                          <a:pt x="2" y="6"/>
                          <a:pt x="1" y="7"/>
                          <a:pt x="1" y="7"/>
                        </a:cubicBezTo>
                        <a:cubicBezTo>
                          <a:pt x="0" y="8"/>
                          <a:pt x="0" y="8"/>
                          <a:pt x="0" y="9"/>
                        </a:cubicBezTo>
                        <a:cubicBezTo>
                          <a:pt x="0" y="9"/>
                          <a:pt x="1" y="10"/>
                          <a:pt x="1" y="10"/>
                        </a:cubicBezTo>
                        <a:cubicBezTo>
                          <a:pt x="13" y="19"/>
                          <a:pt x="13" y="19"/>
                          <a:pt x="13" y="19"/>
                        </a:cubicBezTo>
                        <a:cubicBezTo>
                          <a:pt x="12" y="20"/>
                          <a:pt x="12" y="20"/>
                          <a:pt x="12" y="20"/>
                        </a:cubicBezTo>
                        <a:cubicBezTo>
                          <a:pt x="11" y="21"/>
                          <a:pt x="11" y="21"/>
                          <a:pt x="11" y="21"/>
                        </a:cubicBezTo>
                        <a:cubicBezTo>
                          <a:pt x="11" y="22"/>
                          <a:pt x="11" y="22"/>
                          <a:pt x="12" y="23"/>
                        </a:cubicBezTo>
                        <a:cubicBezTo>
                          <a:pt x="12" y="23"/>
                          <a:pt x="12" y="23"/>
                          <a:pt x="13" y="23"/>
                        </a:cubicBezTo>
                        <a:cubicBezTo>
                          <a:pt x="16" y="21"/>
                          <a:pt x="16" y="21"/>
                          <a:pt x="16" y="21"/>
                        </a:cubicBezTo>
                        <a:cubicBezTo>
                          <a:pt x="17" y="22"/>
                          <a:pt x="17" y="22"/>
                          <a:pt x="17" y="22"/>
                        </a:cubicBezTo>
                        <a:cubicBezTo>
                          <a:pt x="18" y="23"/>
                          <a:pt x="18" y="23"/>
                          <a:pt x="18" y="23"/>
                        </a:cubicBezTo>
                        <a:cubicBezTo>
                          <a:pt x="18" y="23"/>
                          <a:pt x="19" y="23"/>
                          <a:pt x="20" y="23"/>
                        </a:cubicBezTo>
                        <a:cubicBezTo>
                          <a:pt x="21" y="23"/>
                          <a:pt x="22" y="22"/>
                          <a:pt x="21" y="21"/>
                        </a:cubicBezTo>
                        <a:cubicBezTo>
                          <a:pt x="21" y="20"/>
                          <a:pt x="21" y="20"/>
                          <a:pt x="21" y="19"/>
                        </a:cubicBezTo>
                        <a:lnTo>
                          <a:pt x="18"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en-US" sz="2400"/>
                  </a:p>
                </p:txBody>
              </p:sp>
            </p:grpSp>
          </p:grpSp>
          <p:grpSp>
            <p:nvGrpSpPr>
              <p:cNvPr id="15" name="Group 10"/>
              <p:cNvGrpSpPr/>
              <p:nvPr/>
            </p:nvGrpSpPr>
            <p:grpSpPr bwMode="auto">
              <a:xfrm>
                <a:off x="1284696" y="4044842"/>
                <a:ext cx="1134696" cy="1134696"/>
                <a:chOff x="1284696" y="4044842"/>
                <a:chExt cx="1134696" cy="1134696"/>
              </a:xfrm>
            </p:grpSpPr>
            <p:sp>
              <p:nvSpPr>
                <p:cNvPr id="22" name="Oval 20"/>
                <p:cNvSpPr/>
                <p:nvPr/>
              </p:nvSpPr>
              <p:spPr>
                <a:xfrm>
                  <a:off x="1284700" y="4044910"/>
                  <a:ext cx="1135030" cy="1135089"/>
                </a:xfrm>
                <a:prstGeom prst="ellipse">
                  <a:avLst/>
                </a:prstGeom>
                <a:solidFill>
                  <a:srgbClr val="0569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1465">
                    <a:solidFill>
                      <a:srgbClr val="FFFFFF"/>
                    </a:solidFill>
                  </a:endParaRPr>
                </a:p>
              </p:txBody>
            </p:sp>
            <p:sp>
              <p:nvSpPr>
                <p:cNvPr id="23" name="Shape 940"/>
                <p:cNvSpPr/>
                <p:nvPr/>
              </p:nvSpPr>
              <p:spPr bwMode="auto">
                <a:xfrm>
                  <a:off x="1563236" y="4396596"/>
                  <a:ext cx="588553" cy="392098"/>
                </a:xfrm>
                <a:custGeom>
                  <a:avLst/>
                  <a:gdLst>
                    <a:gd name="T0" fmla="*/ 294277 w 21547"/>
                    <a:gd name="T1" fmla="*/ 196049 h 21600"/>
                    <a:gd name="T2" fmla="*/ 294277 w 21547"/>
                    <a:gd name="T3" fmla="*/ 196049 h 21600"/>
                    <a:gd name="T4" fmla="*/ 294277 w 21547"/>
                    <a:gd name="T5" fmla="*/ 196049 h 21600"/>
                    <a:gd name="T6" fmla="*/ 294277 w 21547"/>
                    <a:gd name="T7" fmla="*/ 196049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47" h="21600" extrusionOk="0">
                      <a:moveTo>
                        <a:pt x="18847" y="15749"/>
                      </a:moveTo>
                      <a:lnTo>
                        <a:pt x="2701" y="15749"/>
                      </a:lnTo>
                      <a:lnTo>
                        <a:pt x="2701" y="1346"/>
                      </a:lnTo>
                      <a:lnTo>
                        <a:pt x="18847" y="1346"/>
                      </a:lnTo>
                      <a:cubicBezTo>
                        <a:pt x="18847" y="1346"/>
                        <a:pt x="18847" y="15749"/>
                        <a:pt x="18847" y="15749"/>
                      </a:cubicBezTo>
                      <a:close/>
                      <a:moveTo>
                        <a:pt x="0" y="20510"/>
                      </a:moveTo>
                      <a:cubicBezTo>
                        <a:pt x="0" y="20510"/>
                        <a:pt x="-26" y="21600"/>
                        <a:pt x="1603" y="21600"/>
                      </a:cubicBezTo>
                      <a:cubicBezTo>
                        <a:pt x="2568" y="21600"/>
                        <a:pt x="6216" y="21600"/>
                        <a:pt x="9032" y="21600"/>
                      </a:cubicBezTo>
                      <a:cubicBezTo>
                        <a:pt x="9032" y="21600"/>
                        <a:pt x="10576" y="21600"/>
                        <a:pt x="12515" y="21600"/>
                      </a:cubicBezTo>
                      <a:cubicBezTo>
                        <a:pt x="15331" y="21600"/>
                        <a:pt x="18979" y="21600"/>
                        <a:pt x="19943" y="21600"/>
                      </a:cubicBezTo>
                      <a:cubicBezTo>
                        <a:pt x="21574" y="21600"/>
                        <a:pt x="21547" y="20510"/>
                        <a:pt x="21547" y="20510"/>
                      </a:cubicBezTo>
                      <a:lnTo>
                        <a:pt x="19418" y="16436"/>
                      </a:lnTo>
                      <a:cubicBezTo>
                        <a:pt x="19512" y="16224"/>
                        <a:pt x="19569" y="15977"/>
                        <a:pt x="19569" y="15711"/>
                      </a:cubicBezTo>
                      <a:lnTo>
                        <a:pt x="19569" y="1384"/>
                      </a:lnTo>
                      <a:cubicBezTo>
                        <a:pt x="19569" y="621"/>
                        <a:pt x="19123" y="0"/>
                        <a:pt x="18571" y="0"/>
                      </a:cubicBezTo>
                      <a:lnTo>
                        <a:pt x="2977" y="0"/>
                      </a:lnTo>
                      <a:cubicBezTo>
                        <a:pt x="2425" y="0"/>
                        <a:pt x="1979" y="621"/>
                        <a:pt x="1979" y="1384"/>
                      </a:cubicBezTo>
                      <a:lnTo>
                        <a:pt x="1979" y="15711"/>
                      </a:lnTo>
                      <a:cubicBezTo>
                        <a:pt x="1979" y="15978"/>
                        <a:pt x="2035" y="16224"/>
                        <a:pt x="2129" y="16436"/>
                      </a:cubicBezTo>
                      <a:cubicBezTo>
                        <a:pt x="2129" y="16436"/>
                        <a:pt x="0" y="20510"/>
                        <a:pt x="0" y="20510"/>
                      </a:cubicBezTo>
                      <a:close/>
                    </a:path>
                  </a:pathLst>
                </a:custGeom>
                <a:solidFill>
                  <a:schemeClr val="bg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784" tIns="50784" rIns="50784" bIns="50784" anchor="ctr"/>
                <a:lstStyle/>
                <a:p>
                  <a:endParaRPr lang="zh-CN" altLang="en-US" sz="2400"/>
                </a:p>
              </p:txBody>
            </p:sp>
          </p:grpSp>
          <p:grpSp>
            <p:nvGrpSpPr>
              <p:cNvPr id="16" name="Group 12"/>
              <p:cNvGrpSpPr/>
              <p:nvPr/>
            </p:nvGrpSpPr>
            <p:grpSpPr bwMode="auto">
              <a:xfrm>
                <a:off x="9673144" y="4044846"/>
                <a:ext cx="1134697" cy="1134697"/>
                <a:chOff x="9673144" y="4044846"/>
                <a:chExt cx="1134697" cy="1134697"/>
              </a:xfrm>
            </p:grpSpPr>
            <p:sp>
              <p:nvSpPr>
                <p:cNvPr id="17" name="Oval 17"/>
                <p:cNvSpPr/>
                <p:nvPr/>
              </p:nvSpPr>
              <p:spPr>
                <a:xfrm>
                  <a:off x="9672811" y="4044910"/>
                  <a:ext cx="1135030" cy="1135089"/>
                </a:xfrm>
                <a:prstGeom prst="ellipse">
                  <a:avLst/>
                </a:prstGeom>
                <a:solidFill>
                  <a:srgbClr val="0569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1465">
                    <a:solidFill>
                      <a:srgbClr val="FFFFFF"/>
                    </a:solidFill>
                  </a:endParaRPr>
                </a:p>
              </p:txBody>
            </p:sp>
            <p:grpSp>
              <p:nvGrpSpPr>
                <p:cNvPr id="18" name="Group 99"/>
                <p:cNvGrpSpPr/>
                <p:nvPr/>
              </p:nvGrpSpPr>
              <p:grpSpPr>
                <a:xfrm>
                  <a:off x="9957133" y="4311652"/>
                  <a:ext cx="584433" cy="592961"/>
                  <a:chOff x="2360613" y="2686051"/>
                  <a:chExt cx="217488" cy="220662"/>
                </a:xfrm>
                <a:solidFill>
                  <a:schemeClr val="bg1"/>
                </a:solidFill>
              </p:grpSpPr>
              <p:sp>
                <p:nvSpPr>
                  <p:cNvPr id="19" name="Freeform 34"/>
                  <p:cNvSpPr>
                    <a:spLocks noEditPoints="1"/>
                  </p:cNvSpPr>
                  <p:nvPr/>
                </p:nvSpPr>
                <p:spPr bwMode="auto">
                  <a:xfrm>
                    <a:off x="2427288" y="2686051"/>
                    <a:ext cx="150813" cy="150813"/>
                  </a:xfrm>
                  <a:custGeom>
                    <a:avLst/>
                    <a:gdLst>
                      <a:gd name="T0" fmla="*/ 65 w 79"/>
                      <a:gd name="T1" fmla="*/ 14 h 79"/>
                      <a:gd name="T2" fmla="*/ 14 w 79"/>
                      <a:gd name="T3" fmla="*/ 14 h 79"/>
                      <a:gd name="T4" fmla="*/ 12 w 79"/>
                      <a:gd name="T5" fmla="*/ 63 h 79"/>
                      <a:gd name="T6" fmla="*/ 12 w 79"/>
                      <a:gd name="T7" fmla="*/ 63 h 79"/>
                      <a:gd name="T8" fmla="*/ 17 w 79"/>
                      <a:gd name="T9" fmla="*/ 68 h 79"/>
                      <a:gd name="T10" fmla="*/ 65 w 79"/>
                      <a:gd name="T11" fmla="*/ 65 h 79"/>
                      <a:gd name="T12" fmla="*/ 65 w 79"/>
                      <a:gd name="T13" fmla="*/ 14 h 79"/>
                      <a:gd name="T14" fmla="*/ 58 w 79"/>
                      <a:gd name="T15" fmla="*/ 59 h 79"/>
                      <a:gd name="T16" fmla="*/ 20 w 79"/>
                      <a:gd name="T17" fmla="*/ 59 h 79"/>
                      <a:gd name="T18" fmla="*/ 20 w 79"/>
                      <a:gd name="T19" fmla="*/ 21 h 79"/>
                      <a:gd name="T20" fmla="*/ 59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1" y="27"/>
                          <a:pt x="0" y="48"/>
                          <a:pt x="12" y="63"/>
                        </a:cubicBezTo>
                        <a:cubicBezTo>
                          <a:pt x="12" y="63"/>
                          <a:pt x="12" y="63"/>
                          <a:pt x="12" y="63"/>
                        </a:cubicBezTo>
                        <a:cubicBezTo>
                          <a:pt x="14" y="65"/>
                          <a:pt x="15" y="66"/>
                          <a:pt x="17" y="68"/>
                        </a:cubicBezTo>
                        <a:cubicBezTo>
                          <a:pt x="31" y="79"/>
                          <a:pt x="52" y="78"/>
                          <a:pt x="65" y="65"/>
                        </a:cubicBezTo>
                        <a:cubicBezTo>
                          <a:pt x="79" y="51"/>
                          <a:pt x="79" y="28"/>
                          <a:pt x="65" y="14"/>
                        </a:cubicBezTo>
                        <a:close/>
                        <a:moveTo>
                          <a:pt x="58" y="59"/>
                        </a:moveTo>
                        <a:cubicBezTo>
                          <a:pt x="48" y="69"/>
                          <a:pt x="31" y="69"/>
                          <a:pt x="20" y="59"/>
                        </a:cubicBezTo>
                        <a:cubicBezTo>
                          <a:pt x="10" y="48"/>
                          <a:pt x="10" y="31"/>
                          <a:pt x="20" y="21"/>
                        </a:cubicBezTo>
                        <a:cubicBezTo>
                          <a:pt x="31" y="10"/>
                          <a:pt x="48" y="10"/>
                          <a:pt x="59"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62509" tIns="81255" rIns="162509" bIns="81255"/>
                  <a:lstStyle/>
                  <a:p>
                    <a:pPr defTabSz="913765">
                      <a:defRPr/>
                    </a:pPr>
                    <a:endParaRPr lang="en-US" sz="2400"/>
                  </a:p>
                </p:txBody>
              </p:sp>
              <p:sp>
                <p:nvSpPr>
                  <p:cNvPr id="20" name="Freeform 35"/>
                  <p:cNvSpPr/>
                  <p:nvPr/>
                </p:nvSpPr>
                <p:spPr bwMode="auto">
                  <a:xfrm>
                    <a:off x="2360613" y="2814638"/>
                    <a:ext cx="92075" cy="92075"/>
                  </a:xfrm>
                  <a:custGeom>
                    <a:avLst/>
                    <a:gdLst>
                      <a:gd name="T0" fmla="*/ 0 w 58"/>
                      <a:gd name="T1" fmla="*/ 46 h 58"/>
                      <a:gd name="T2" fmla="*/ 11 w 58"/>
                      <a:gd name="T3" fmla="*/ 58 h 58"/>
                      <a:gd name="T4" fmla="*/ 58 w 58"/>
                      <a:gd name="T5" fmla="*/ 7 h 58"/>
                      <a:gd name="T6" fmla="*/ 50 w 58"/>
                      <a:gd name="T7" fmla="*/ 0 h 58"/>
                      <a:gd name="T8" fmla="*/ 0 w 58"/>
                      <a:gd name="T9" fmla="*/ 46 h 58"/>
                    </a:gdLst>
                    <a:ahLst/>
                    <a:cxnLst>
                      <a:cxn ang="0">
                        <a:pos x="T0" y="T1"/>
                      </a:cxn>
                      <a:cxn ang="0">
                        <a:pos x="T2" y="T3"/>
                      </a:cxn>
                      <a:cxn ang="0">
                        <a:pos x="T4" y="T5"/>
                      </a:cxn>
                      <a:cxn ang="0">
                        <a:pos x="T6" y="T7"/>
                      </a:cxn>
                      <a:cxn ang="0">
                        <a:pos x="T8" y="T9"/>
                      </a:cxn>
                    </a:cxnLst>
                    <a:rect l="0" t="0" r="r" b="b"/>
                    <a:pathLst>
                      <a:path w="58" h="58">
                        <a:moveTo>
                          <a:pt x="0" y="46"/>
                        </a:moveTo>
                        <a:lnTo>
                          <a:pt x="11" y="58"/>
                        </a:lnTo>
                        <a:lnTo>
                          <a:pt x="58" y="7"/>
                        </a:lnTo>
                        <a:lnTo>
                          <a:pt x="50" y="0"/>
                        </a:lnTo>
                        <a:lnTo>
                          <a:pt x="0"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62509" tIns="81255" rIns="162509" bIns="81255"/>
                  <a:lstStyle/>
                  <a:p>
                    <a:pPr defTabSz="913765">
                      <a:defRPr/>
                    </a:pPr>
                    <a:endParaRPr lang="en-US" sz="2400"/>
                  </a:p>
                </p:txBody>
              </p:sp>
              <p:sp>
                <p:nvSpPr>
                  <p:cNvPr id="21" name="Freeform 36"/>
                  <p:cNvSpPr/>
                  <p:nvPr/>
                </p:nvSpPr>
                <p:spPr bwMode="auto">
                  <a:xfrm>
                    <a:off x="2505075" y="2736851"/>
                    <a:ext cx="57150" cy="68263"/>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1"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62509" tIns="81255" rIns="162509" bIns="81255"/>
                  <a:lstStyle/>
                  <a:p>
                    <a:pPr defTabSz="913765">
                      <a:defRPr/>
                    </a:pPr>
                    <a:endParaRPr lang="en-US" sz="2400"/>
                  </a:p>
                </p:txBody>
              </p:sp>
            </p:grpSp>
          </p:grpSp>
        </p:grpSp>
        <p:grpSp>
          <p:nvGrpSpPr>
            <p:cNvPr id="54" name="组合 53"/>
            <p:cNvGrpSpPr/>
            <p:nvPr/>
          </p:nvGrpSpPr>
          <p:grpSpPr>
            <a:xfrm>
              <a:off x="2965831" y="5542017"/>
              <a:ext cx="6278884" cy="768189"/>
              <a:chOff x="2429015" y="987574"/>
              <a:chExt cx="4709776" cy="576008"/>
            </a:xfrm>
          </p:grpSpPr>
          <p:grpSp>
            <p:nvGrpSpPr>
              <p:cNvPr id="55" name="组合 54"/>
              <p:cNvGrpSpPr/>
              <p:nvPr/>
            </p:nvGrpSpPr>
            <p:grpSpPr>
              <a:xfrm>
                <a:off x="2429015" y="987574"/>
                <a:ext cx="4709776" cy="576008"/>
                <a:chOff x="2812346" y="1059582"/>
                <a:chExt cx="4709776" cy="576008"/>
              </a:xfrm>
            </p:grpSpPr>
            <p:grpSp>
              <p:nvGrpSpPr>
                <p:cNvPr id="57" name="组合 56"/>
                <p:cNvGrpSpPr/>
                <p:nvPr/>
              </p:nvGrpSpPr>
              <p:grpSpPr>
                <a:xfrm>
                  <a:off x="2812346" y="1131590"/>
                  <a:ext cx="4709776" cy="504000"/>
                  <a:chOff x="2812346" y="1131590"/>
                  <a:chExt cx="4709776" cy="504000"/>
                </a:xfrm>
              </p:grpSpPr>
              <p:grpSp>
                <p:nvGrpSpPr>
                  <p:cNvPr id="59" name="组合 58"/>
                  <p:cNvGrpSpPr/>
                  <p:nvPr/>
                </p:nvGrpSpPr>
                <p:grpSpPr>
                  <a:xfrm>
                    <a:off x="2812346" y="1131590"/>
                    <a:ext cx="436479" cy="504000"/>
                    <a:chOff x="2812346" y="1131590"/>
                    <a:chExt cx="436479" cy="504000"/>
                  </a:xfrm>
                </p:grpSpPr>
                <p:sp>
                  <p:nvSpPr>
                    <p:cNvPr id="63" name="矩形 62"/>
                    <p:cNvSpPr/>
                    <p:nvPr/>
                  </p:nvSpPr>
                  <p:spPr>
                    <a:xfrm>
                      <a:off x="2942847" y="1131590"/>
                      <a:ext cx="305978" cy="504000"/>
                    </a:xfrm>
                    <a:prstGeom prst="rect">
                      <a:avLst/>
                    </a:prstGeom>
                    <a:solidFill>
                      <a:srgbClr val="928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燕尾形 63"/>
                    <p:cNvSpPr/>
                    <p:nvPr/>
                  </p:nvSpPr>
                  <p:spPr>
                    <a:xfrm>
                      <a:off x="2812346" y="1131590"/>
                      <a:ext cx="261001" cy="504000"/>
                    </a:xfrm>
                    <a:prstGeom prst="chevron">
                      <a:avLst/>
                    </a:prstGeom>
                    <a:solidFill>
                      <a:srgbClr val="ECE8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0" name="组合 59"/>
                  <p:cNvGrpSpPr/>
                  <p:nvPr/>
                </p:nvGrpSpPr>
                <p:grpSpPr>
                  <a:xfrm flipH="1">
                    <a:off x="7085643" y="1131590"/>
                    <a:ext cx="436479" cy="504000"/>
                    <a:chOff x="1592630" y="1131590"/>
                    <a:chExt cx="436479" cy="504000"/>
                  </a:xfrm>
                </p:grpSpPr>
                <p:sp>
                  <p:nvSpPr>
                    <p:cNvPr id="61" name="矩形 60"/>
                    <p:cNvSpPr/>
                    <p:nvPr/>
                  </p:nvSpPr>
                  <p:spPr>
                    <a:xfrm>
                      <a:off x="1723131" y="1131590"/>
                      <a:ext cx="305978" cy="504000"/>
                    </a:xfrm>
                    <a:prstGeom prst="rect">
                      <a:avLst/>
                    </a:prstGeom>
                    <a:solidFill>
                      <a:srgbClr val="928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燕尾形 61"/>
                    <p:cNvSpPr/>
                    <p:nvPr/>
                  </p:nvSpPr>
                  <p:spPr>
                    <a:xfrm>
                      <a:off x="1592630" y="1131590"/>
                      <a:ext cx="261001" cy="504000"/>
                    </a:xfrm>
                    <a:prstGeom prst="chevron">
                      <a:avLst/>
                    </a:prstGeom>
                    <a:solidFill>
                      <a:srgbClr val="ECE8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58" name="矩形 57"/>
                <p:cNvSpPr/>
                <p:nvPr/>
              </p:nvSpPr>
              <p:spPr>
                <a:xfrm>
                  <a:off x="3073347" y="1059582"/>
                  <a:ext cx="4195324" cy="504000"/>
                </a:xfrm>
                <a:prstGeom prst="rect">
                  <a:avLst/>
                </a:prstGeom>
                <a:solidFill>
                  <a:srgbClr val="F4F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文本框 5"/>
              <p:cNvSpPr txBox="1"/>
              <p:nvPr/>
            </p:nvSpPr>
            <p:spPr>
              <a:xfrm>
                <a:off x="2870341" y="1066449"/>
                <a:ext cx="3834675" cy="377026"/>
              </a:xfrm>
              <a:prstGeom prst="rect">
                <a:avLst/>
              </a:prstGeom>
              <a:noFill/>
            </p:spPr>
            <p:txBody>
              <a:bodyPr wrap="square" lIns="68580" tIns="34290" rIns="68580" bIns="34290" rtlCol="0">
                <a:spAutoFit/>
              </a:bodyPr>
              <a:lstStyle/>
              <a:p>
                <a:pPr algn="ctr"/>
                <a:r>
                  <a:rPr lang="zh-CN" altLang="en-US" sz="2700" b="1" dirty="0">
                    <a:solidFill>
                      <a:srgbClr val="05692F"/>
                    </a:solidFill>
                    <a:latin typeface="微软雅黑" panose="020B0503020204020204" pitchFamily="34" charset="-122"/>
                    <a:ea typeface="微软雅黑" panose="020B0503020204020204" pitchFamily="34" charset="-122"/>
                  </a:rPr>
                  <a:t>数字乡村平台覆盖范围</a:t>
                </a:r>
              </a:p>
            </p:txBody>
          </p:sp>
        </p:grpSp>
      </p:grpSp>
      <p:sp>
        <p:nvSpPr>
          <p:cNvPr id="66" name="Text Placeholder 8">
            <a:extLst>
              <a:ext uri="{FF2B5EF4-FFF2-40B4-BE49-F238E27FC236}">
                <a16:creationId xmlns:a16="http://schemas.microsoft.com/office/drawing/2014/main" id="{86966EBC-6109-4953-9008-548427B7C9DA}"/>
              </a:ext>
            </a:extLst>
          </p:cNvPr>
          <p:cNvSpPr txBox="1"/>
          <p:nvPr/>
        </p:nvSpPr>
        <p:spPr bwMode="auto">
          <a:xfrm>
            <a:off x="2715394" y="1776627"/>
            <a:ext cx="3516420" cy="374650"/>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3765">
              <a:defRPr/>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村干部</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681D7E87-AD9B-41DC-A675-70F428ED4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标题 4"/>
          <p:cNvSpPr txBox="1"/>
          <p:nvPr/>
        </p:nvSpPr>
        <p:spPr>
          <a:xfrm>
            <a:off x="4158153" y="4123154"/>
            <a:ext cx="9318549" cy="1954624"/>
          </a:xfrm>
          <a:prstGeom prst="rect">
            <a:avLst/>
          </a:prstGeom>
        </p:spPr>
        <p:txBody>
          <a:bodyPr vert="horz" lIns="121891" tIns="60945" rIns="121891" bIns="6094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800" b="1" dirty="0">
                <a:solidFill>
                  <a:srgbClr val="05692F"/>
                </a:solidFill>
                <a:latin typeface="微软雅黑" panose="020B0503020204020204" pitchFamily="34" charset="-122"/>
                <a:ea typeface="微软雅黑" panose="020B0503020204020204" pitchFamily="34" charset="-122"/>
              </a:rPr>
              <a:t>涉众分析与硬数据采样</a:t>
            </a:r>
          </a:p>
        </p:txBody>
      </p:sp>
      <p:grpSp>
        <p:nvGrpSpPr>
          <p:cNvPr id="2" name="组合 1"/>
          <p:cNvGrpSpPr/>
          <p:nvPr/>
        </p:nvGrpSpPr>
        <p:grpSpPr>
          <a:xfrm>
            <a:off x="8413747" y="4336"/>
            <a:ext cx="2222500" cy="2120902"/>
            <a:chOff x="4984750" y="-3"/>
            <a:chExt cx="2222500" cy="2120902"/>
          </a:xfrm>
        </p:grpSpPr>
        <p:sp>
          <p:nvSpPr>
            <p:cNvPr id="14" name="任意多边形: 形状 13"/>
            <p:cNvSpPr/>
            <p:nvPr/>
          </p:nvSpPr>
          <p:spPr>
            <a:xfrm>
              <a:off x="4984750" y="-3"/>
              <a:ext cx="2222500" cy="2120902"/>
            </a:xfrm>
            <a:custGeom>
              <a:avLst/>
              <a:gdLst>
                <a:gd name="connsiteX0" fmla="*/ 0 w 2222500"/>
                <a:gd name="connsiteY0" fmla="*/ 0 h 2565400"/>
                <a:gd name="connsiteX1" fmla="*/ 2222500 w 2222500"/>
                <a:gd name="connsiteY1" fmla="*/ 0 h 2565400"/>
                <a:gd name="connsiteX2" fmla="*/ 2222500 w 2222500"/>
                <a:gd name="connsiteY2" fmla="*/ 1650997 h 2565400"/>
                <a:gd name="connsiteX3" fmla="*/ 2222500 w 2222500"/>
                <a:gd name="connsiteY3" fmla="*/ 1651000 h 2565400"/>
                <a:gd name="connsiteX4" fmla="*/ 2222500 w 2222500"/>
                <a:gd name="connsiteY4" fmla="*/ 2565400 h 2565400"/>
                <a:gd name="connsiteX5" fmla="*/ 1111250 w 2222500"/>
                <a:gd name="connsiteY5" fmla="*/ 2160474 h 2565400"/>
                <a:gd name="connsiteX6" fmla="*/ 0 w 2222500"/>
                <a:gd name="connsiteY6" fmla="*/ 2565400 h 2565400"/>
                <a:gd name="connsiteX7" fmla="*/ 0 w 2222500"/>
                <a:gd name="connsiteY7" fmla="*/ 1651000 h 2565400"/>
                <a:gd name="connsiteX8" fmla="*/ 0 w 2222500"/>
                <a:gd name="connsiteY8" fmla="*/ 1650997 h 256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0" h="2565400">
                  <a:moveTo>
                    <a:pt x="0" y="0"/>
                  </a:moveTo>
                  <a:lnTo>
                    <a:pt x="2222500" y="0"/>
                  </a:lnTo>
                  <a:lnTo>
                    <a:pt x="2222500" y="1650997"/>
                  </a:lnTo>
                  <a:lnTo>
                    <a:pt x="2222500" y="1651000"/>
                  </a:lnTo>
                  <a:lnTo>
                    <a:pt x="2222500" y="2565400"/>
                  </a:lnTo>
                  <a:lnTo>
                    <a:pt x="1111250" y="2160474"/>
                  </a:lnTo>
                  <a:lnTo>
                    <a:pt x="0" y="2565400"/>
                  </a:lnTo>
                  <a:lnTo>
                    <a:pt x="0" y="1651000"/>
                  </a:lnTo>
                  <a:lnTo>
                    <a:pt x="0" y="1650997"/>
                  </a:lnTo>
                  <a:close/>
                </a:path>
              </a:pathLst>
            </a:custGeom>
            <a:solidFill>
              <a:srgbClr val="87A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4"/>
            <p:cNvSpPr txBox="1"/>
            <p:nvPr/>
          </p:nvSpPr>
          <p:spPr>
            <a:xfrm>
              <a:off x="5345598" y="287362"/>
              <a:ext cx="1500801" cy="1393772"/>
            </a:xfrm>
            <a:prstGeom prst="rect">
              <a:avLst/>
            </a:prstGeom>
          </p:spPr>
          <p:txBody>
            <a:bodyPr vert="horz" lIns="121891" tIns="60945" rIns="121891" bIns="6094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000" b="1" dirty="0">
                  <a:solidFill>
                    <a:schemeClr val="bg1"/>
                  </a:solidFill>
                  <a:latin typeface="微软雅黑" panose="020B0503020204020204" pitchFamily="34" charset="-122"/>
                  <a:ea typeface="微软雅黑" panose="020B0503020204020204" pitchFamily="34" charset="-122"/>
                </a:rPr>
                <a:t>02</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grpSp>
      <p:pic>
        <p:nvPicPr>
          <p:cNvPr id="10" name="图片 9">
            <a:extLst>
              <a:ext uri="{FF2B5EF4-FFF2-40B4-BE49-F238E27FC236}">
                <a16:creationId xmlns:a16="http://schemas.microsoft.com/office/drawing/2014/main" id="{48C9E6FA-5388-4A17-A7E0-0AA860440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3062514" y="6080448"/>
            <a:ext cx="9129486" cy="1171731"/>
          </a:xfrm>
          <a:prstGeom prst="rect">
            <a:avLst/>
          </a:prstGeom>
        </p:spPr>
      </p:pic>
    </p:spTree>
    <p:extLst>
      <p:ext uri="{BB962C8B-B14F-4D97-AF65-F5344CB8AC3E}">
        <p14:creationId xmlns:p14="http://schemas.microsoft.com/office/powerpoint/2010/main" val="38679299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TotalTime>
  <Words>1357</Words>
  <Application>Microsoft Office PowerPoint</Application>
  <PresentationFormat>宽屏</PresentationFormat>
  <Paragraphs>98</Paragraphs>
  <Slides>18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DIN Mittelschrift Std</vt:lpstr>
      <vt:lpstr>MS UI Gothic</vt:lpstr>
      <vt:lpstr>等线</vt:lpstr>
      <vt:lpstr>等线 Light</vt:lpstr>
      <vt:lpstr>微软雅黑</vt:lpstr>
      <vt:lpstr>Arial</vt:lpstr>
      <vt:lpstr>Calibri</vt:lpstr>
      <vt:lpstr>Open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罗 沁瑶</dc:creator>
  <cp:lastModifiedBy>李 亚赟</cp:lastModifiedBy>
  <cp:revision>162</cp:revision>
  <dcterms:created xsi:type="dcterms:W3CDTF">2019-11-04T06:47:00Z</dcterms:created>
  <dcterms:modified xsi:type="dcterms:W3CDTF">2022-03-20T11:41:52Z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KSOTemplateUUID">
    <vt:lpwstr>v1.0_mb_UCAJtmEF5NmHlnoN9XcRAw==</vt:lpwstr>
  </property>
  <property fmtid="{D5CDD505-2E9C-101B-9397-08002B2CF9AE}" pid="4" name="ICV">
    <vt:lpwstr>ABE77DC473A246948FFA2F18A8E6DD10</vt:lpwstr>
  </property>
</Properties>
</file>